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601200" cy="12801600" type="A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109115D-BE8B-431C-883F-5C51E454DA16}" v="246" dt="2025-11-15T16:30:43.530"/>
    <p1510:client id="{F1B03B08-E9FD-4A4A-9022-958E8693A563}" v="348" dt="2025-11-15T15:09:54.1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0" autoAdjust="0"/>
    <p:restoredTop sz="94660"/>
  </p:normalViewPr>
  <p:slideViewPr>
    <p:cSldViewPr snapToGrid="0">
      <p:cViewPr varScale="1">
        <p:scale>
          <a:sx n="73" d="100"/>
          <a:sy n="73" d="100"/>
        </p:scale>
        <p:origin x="72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00150" y="2095078"/>
            <a:ext cx="7200900" cy="4456854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00150" y="6723805"/>
            <a:ext cx="7200900" cy="3090755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15/11/2025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8191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15/11/2025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1863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70860" y="681568"/>
            <a:ext cx="2070258" cy="1084876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60083" y="681568"/>
            <a:ext cx="6090762" cy="10848764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15/11/2025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5096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15/11/2025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8174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5083" y="3191514"/>
            <a:ext cx="8281035" cy="5325109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55083" y="8567001"/>
            <a:ext cx="8281035" cy="2800349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82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82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82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82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82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82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82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15/11/2025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9700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15/11/2025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9029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1334" y="681570"/>
            <a:ext cx="8281035" cy="247438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61334" y="3138172"/>
            <a:ext cx="4061757" cy="1537969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61334" y="4676141"/>
            <a:ext cx="4061757" cy="687789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860609" y="3138172"/>
            <a:ext cx="4081760" cy="1537969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860609" y="4676141"/>
            <a:ext cx="4081760" cy="687789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15/11/2025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2394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15/11/2025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0658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15/11/2025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2375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8" cy="298704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081761" y="1843197"/>
            <a:ext cx="4860608" cy="9097434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61333" y="3840481"/>
            <a:ext cx="3096638" cy="7114964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15/11/2025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0449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8" cy="298704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4081761" y="1843197"/>
            <a:ext cx="4860608" cy="9097434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61333" y="3840481"/>
            <a:ext cx="3096638" cy="7114964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15/11/2025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603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60084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60084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60083" y="11865191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0771E8B-6CA5-40B2-8038-0E112F3DAC1C}" type="datetimeFigureOut">
              <a:rPr lang="es-ES" smtClean="0"/>
              <a:t>15/11/2025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80399" y="11865191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780848" y="11865191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3118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Una planta con hojas verdes&#10;&#10;El contenido generado por IA puede ser incorrecto.">
            <a:extLst>
              <a:ext uri="{FF2B5EF4-FFF2-40B4-BE49-F238E27FC236}">
                <a16:creationId xmlns:a16="http://schemas.microsoft.com/office/drawing/2014/main" id="{DBA247F5-5149-0960-43D9-86F8E1FADF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392" y="-7055"/>
            <a:ext cx="9617355" cy="12807243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6259" y="1845176"/>
            <a:ext cx="9590088" cy="1225813"/>
          </a:xfrm>
        </p:spPr>
        <p:txBody>
          <a:bodyPr vert="horz" lIns="91440" tIns="45720" rIns="91440" bIns="45720" rtlCol="0" anchor="t">
            <a:normAutofit/>
          </a:bodyPr>
          <a:lstStyle>
            <a:defPPr>
              <a:defRPr lang="es-ES"/>
            </a:defPPr>
            <a:lvl1pPr marL="0" algn="l" defTabSz="1221913" rtl="0" eaLnBrk="1" latinLnBrk="0" hangingPunct="1">
              <a:defRPr sz="2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0956" algn="l" defTabSz="1221913" rtl="0" eaLnBrk="1" latinLnBrk="0" hangingPunct="1">
              <a:defRPr sz="2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21913" algn="l" defTabSz="1221913" rtl="0" eaLnBrk="1" latinLnBrk="0" hangingPunct="1">
              <a:defRPr sz="2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32869" algn="l" defTabSz="1221913" rtl="0" eaLnBrk="1" latinLnBrk="0" hangingPunct="1">
              <a:defRPr sz="2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43825" algn="l" defTabSz="1221913" rtl="0" eaLnBrk="1" latinLnBrk="0" hangingPunct="1">
              <a:defRPr sz="2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54782" algn="l" defTabSz="1221913" rtl="0" eaLnBrk="1" latinLnBrk="0" hangingPunct="1">
              <a:defRPr sz="2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65738" algn="l" defTabSz="1221913" rtl="0" eaLnBrk="1" latinLnBrk="0" hangingPunct="1">
              <a:defRPr sz="2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76695" algn="l" defTabSz="1221913" rtl="0" eaLnBrk="1" latinLnBrk="0" hangingPunct="1">
              <a:defRPr sz="2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87651" algn="l" defTabSz="1221913" rtl="0" eaLnBrk="1" latinLnBrk="0" hangingPunct="1">
              <a:defRPr sz="2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600" dirty="0">
                <a:ea typeface="+mj-lt"/>
                <a:cs typeface="+mj-lt"/>
              </a:rPr>
              <a:t>Comenzamos la noche con un cóctel especial para brindar por los nuevos comienzos.</a:t>
            </a:r>
            <a:br>
              <a:rPr lang="es-ES" sz="1600" dirty="0">
                <a:ea typeface="+mj-lt"/>
                <a:cs typeface="+mj-lt"/>
              </a:rPr>
            </a:br>
            <a:r>
              <a:rPr lang="es-ES" sz="1600" dirty="0" err="1">
                <a:ea typeface="+mj-lt"/>
                <a:cs typeface="+mj-lt"/>
              </a:rPr>
              <a:t>We</a:t>
            </a:r>
            <a:r>
              <a:rPr lang="es-ES" sz="1600" dirty="0">
                <a:ea typeface="+mj-lt"/>
                <a:cs typeface="+mj-lt"/>
              </a:rPr>
              <a:t> </a:t>
            </a:r>
            <a:r>
              <a:rPr lang="es-ES" sz="1600" dirty="0" err="1">
                <a:ea typeface="+mj-lt"/>
                <a:cs typeface="+mj-lt"/>
              </a:rPr>
              <a:t>begin</a:t>
            </a:r>
            <a:r>
              <a:rPr lang="es-ES" sz="1600" dirty="0">
                <a:ea typeface="+mj-lt"/>
                <a:cs typeface="+mj-lt"/>
              </a:rPr>
              <a:t> </a:t>
            </a:r>
            <a:r>
              <a:rPr lang="es-ES" sz="1600" dirty="0" err="1">
                <a:ea typeface="+mj-lt"/>
                <a:cs typeface="+mj-lt"/>
              </a:rPr>
              <a:t>the</a:t>
            </a:r>
            <a:r>
              <a:rPr lang="es-ES" sz="1600" dirty="0">
                <a:ea typeface="+mj-lt"/>
                <a:cs typeface="+mj-lt"/>
              </a:rPr>
              <a:t> </a:t>
            </a:r>
            <a:r>
              <a:rPr lang="es-ES" sz="1600" dirty="0" err="1">
                <a:ea typeface="+mj-lt"/>
                <a:cs typeface="+mj-lt"/>
              </a:rPr>
              <a:t>evening</a:t>
            </a:r>
            <a:r>
              <a:rPr lang="es-ES" sz="1600" dirty="0">
                <a:ea typeface="+mj-lt"/>
                <a:cs typeface="+mj-lt"/>
              </a:rPr>
              <a:t> </a:t>
            </a:r>
            <a:r>
              <a:rPr lang="es-ES" sz="1600" dirty="0" err="1">
                <a:ea typeface="+mj-lt"/>
                <a:cs typeface="+mj-lt"/>
              </a:rPr>
              <a:t>with</a:t>
            </a:r>
            <a:r>
              <a:rPr lang="es-ES" sz="1600" dirty="0">
                <a:ea typeface="+mj-lt"/>
                <a:cs typeface="+mj-lt"/>
              </a:rPr>
              <a:t> a </a:t>
            </a:r>
            <a:r>
              <a:rPr lang="es-ES" sz="1600" dirty="0" err="1">
                <a:ea typeface="+mj-lt"/>
                <a:cs typeface="+mj-lt"/>
              </a:rPr>
              <a:t>special</a:t>
            </a:r>
            <a:r>
              <a:rPr lang="es-ES" sz="1600" dirty="0">
                <a:ea typeface="+mj-lt"/>
                <a:cs typeface="+mj-lt"/>
              </a:rPr>
              <a:t> </a:t>
            </a:r>
            <a:r>
              <a:rPr lang="es-ES" sz="1600" dirty="0" err="1">
                <a:ea typeface="+mj-lt"/>
                <a:cs typeface="+mj-lt"/>
              </a:rPr>
              <a:t>cocktail</a:t>
            </a:r>
            <a:r>
              <a:rPr lang="es-ES" sz="1600" dirty="0">
                <a:ea typeface="+mj-lt"/>
                <a:cs typeface="+mj-lt"/>
              </a:rPr>
              <a:t> </a:t>
            </a:r>
            <a:r>
              <a:rPr lang="es-ES" sz="1600" dirty="0" err="1">
                <a:ea typeface="+mj-lt"/>
                <a:cs typeface="+mj-lt"/>
              </a:rPr>
              <a:t>to</a:t>
            </a:r>
            <a:r>
              <a:rPr lang="es-ES" sz="1600" dirty="0">
                <a:ea typeface="+mj-lt"/>
                <a:cs typeface="+mj-lt"/>
              </a:rPr>
              <a:t> </a:t>
            </a:r>
            <a:r>
              <a:rPr lang="es-ES" sz="1600" dirty="0" err="1">
                <a:ea typeface="+mj-lt"/>
                <a:cs typeface="+mj-lt"/>
              </a:rPr>
              <a:t>toast</a:t>
            </a:r>
            <a:r>
              <a:rPr lang="es-ES" sz="1600" dirty="0">
                <a:ea typeface="+mj-lt"/>
                <a:cs typeface="+mj-lt"/>
              </a:rPr>
              <a:t> </a:t>
            </a:r>
            <a:r>
              <a:rPr lang="es-ES" sz="1600" dirty="0" err="1">
                <a:ea typeface="+mj-lt"/>
                <a:cs typeface="+mj-lt"/>
              </a:rPr>
              <a:t>to</a:t>
            </a:r>
            <a:r>
              <a:rPr lang="es-ES" sz="1600" dirty="0">
                <a:ea typeface="+mj-lt"/>
                <a:cs typeface="+mj-lt"/>
              </a:rPr>
              <a:t> new </a:t>
            </a:r>
            <a:r>
              <a:rPr lang="es-ES" sz="1600" dirty="0" err="1">
                <a:ea typeface="+mj-lt"/>
                <a:cs typeface="+mj-lt"/>
              </a:rPr>
              <a:t>beginnings</a:t>
            </a:r>
            <a:r>
              <a:rPr lang="es-ES" sz="1600" dirty="0">
                <a:ea typeface="+mj-lt"/>
                <a:cs typeface="+mj-lt"/>
              </a:rPr>
              <a:t>.-</a:t>
            </a:r>
            <a:r>
              <a:rPr lang="es-ES" sz="1600" dirty="0" err="1">
                <a:ea typeface="+mj-lt"/>
                <a:cs typeface="+mj-lt"/>
              </a:rPr>
              <a:t>Wir</a:t>
            </a:r>
            <a:r>
              <a:rPr lang="es-ES" sz="1600" dirty="0">
                <a:ea typeface="+mj-lt"/>
                <a:cs typeface="+mj-lt"/>
              </a:rPr>
              <a:t> </a:t>
            </a:r>
            <a:r>
              <a:rPr lang="es-ES" sz="1600" dirty="0" err="1">
                <a:ea typeface="+mj-lt"/>
                <a:cs typeface="+mj-lt"/>
              </a:rPr>
              <a:t>beginnen</a:t>
            </a:r>
            <a:r>
              <a:rPr lang="es-ES" sz="1600" dirty="0">
                <a:ea typeface="+mj-lt"/>
                <a:cs typeface="+mj-lt"/>
              </a:rPr>
              <a:t> den </a:t>
            </a:r>
            <a:r>
              <a:rPr lang="es-ES" sz="1600" dirty="0" err="1">
                <a:ea typeface="+mj-lt"/>
                <a:cs typeface="+mj-lt"/>
              </a:rPr>
              <a:t>Abend</a:t>
            </a:r>
            <a:r>
              <a:rPr lang="es-ES" sz="1600" dirty="0">
                <a:ea typeface="+mj-lt"/>
                <a:cs typeface="+mj-lt"/>
              </a:rPr>
              <a:t> </a:t>
            </a:r>
            <a:r>
              <a:rPr lang="es-ES" sz="1600" dirty="0" err="1">
                <a:ea typeface="+mj-lt"/>
                <a:cs typeface="+mj-lt"/>
              </a:rPr>
              <a:t>mit</a:t>
            </a:r>
            <a:r>
              <a:rPr lang="es-ES" sz="1600" dirty="0">
                <a:ea typeface="+mj-lt"/>
                <a:cs typeface="+mj-lt"/>
              </a:rPr>
              <a:t> </a:t>
            </a:r>
            <a:r>
              <a:rPr lang="es-ES" sz="1600" dirty="0" err="1">
                <a:ea typeface="+mj-lt"/>
                <a:cs typeface="+mj-lt"/>
              </a:rPr>
              <a:t>einem</a:t>
            </a:r>
            <a:r>
              <a:rPr lang="es-ES" sz="1600" dirty="0">
                <a:ea typeface="+mj-lt"/>
                <a:cs typeface="+mj-lt"/>
              </a:rPr>
              <a:t> </a:t>
            </a:r>
            <a:r>
              <a:rPr lang="es-ES" sz="1600" dirty="0" err="1">
                <a:ea typeface="+mj-lt"/>
                <a:cs typeface="+mj-lt"/>
              </a:rPr>
              <a:t>besonderen</a:t>
            </a:r>
            <a:r>
              <a:rPr lang="es-ES" sz="1600" dirty="0">
                <a:ea typeface="+mj-lt"/>
                <a:cs typeface="+mj-lt"/>
              </a:rPr>
              <a:t> </a:t>
            </a:r>
            <a:r>
              <a:rPr lang="es-ES" sz="1600" dirty="0" err="1">
                <a:ea typeface="+mj-lt"/>
                <a:cs typeface="+mj-lt"/>
              </a:rPr>
              <a:t>Cocktail</a:t>
            </a:r>
            <a:r>
              <a:rPr lang="es-ES" sz="1600" dirty="0">
                <a:ea typeface="+mj-lt"/>
                <a:cs typeface="+mj-lt"/>
              </a:rPr>
              <a:t>, </a:t>
            </a:r>
            <a:r>
              <a:rPr lang="es-ES" sz="1600" dirty="0" err="1">
                <a:ea typeface="+mj-lt"/>
                <a:cs typeface="+mj-lt"/>
              </a:rPr>
              <a:t>um</a:t>
            </a:r>
            <a:r>
              <a:rPr lang="es-ES" sz="1600" dirty="0">
                <a:ea typeface="+mj-lt"/>
                <a:cs typeface="+mj-lt"/>
              </a:rPr>
              <a:t> </a:t>
            </a:r>
            <a:r>
              <a:rPr lang="es-ES" sz="1600" dirty="0" err="1">
                <a:ea typeface="+mj-lt"/>
                <a:cs typeface="+mj-lt"/>
              </a:rPr>
              <a:t>auf</a:t>
            </a:r>
            <a:r>
              <a:rPr lang="es-ES" sz="1600" dirty="0">
                <a:ea typeface="+mj-lt"/>
                <a:cs typeface="+mj-lt"/>
              </a:rPr>
              <a:t> </a:t>
            </a:r>
            <a:r>
              <a:rPr lang="es-ES" sz="1600" dirty="0" err="1">
                <a:ea typeface="+mj-lt"/>
                <a:cs typeface="+mj-lt"/>
              </a:rPr>
              <a:t>neue</a:t>
            </a:r>
            <a:r>
              <a:rPr lang="es-ES" sz="1600" dirty="0">
                <a:ea typeface="+mj-lt"/>
                <a:cs typeface="+mj-lt"/>
              </a:rPr>
              <a:t> </a:t>
            </a:r>
            <a:r>
              <a:rPr lang="es-ES" sz="1600" dirty="0" err="1">
                <a:ea typeface="+mj-lt"/>
                <a:cs typeface="+mj-lt"/>
              </a:rPr>
              <a:t>Anfänge</a:t>
            </a:r>
            <a:r>
              <a:rPr lang="es-ES" sz="1600" dirty="0">
                <a:ea typeface="+mj-lt"/>
                <a:cs typeface="+mj-lt"/>
              </a:rPr>
              <a:t> </a:t>
            </a:r>
            <a:r>
              <a:rPr lang="es-ES" sz="1600" dirty="0" err="1">
                <a:ea typeface="+mj-lt"/>
                <a:cs typeface="+mj-lt"/>
              </a:rPr>
              <a:t>anzustoßen</a:t>
            </a:r>
            <a:r>
              <a:rPr lang="es-ES" sz="1600" dirty="0">
                <a:ea typeface="+mj-lt"/>
                <a:cs typeface="+mj-lt"/>
              </a:rPr>
              <a:t>.</a:t>
            </a:r>
            <a:br>
              <a:rPr lang="en-US" sz="1600" dirty="0"/>
            </a:br>
            <a:endParaRPr lang="en-US" sz="1600" i="1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8385" y="698858"/>
            <a:ext cx="9624161" cy="1146157"/>
          </a:xfrm>
        </p:spPr>
        <p:txBody>
          <a:bodyPr vert="horz" lIns="91440" tIns="45720" rIns="91440" bIns="45720" rtlCol="0" anchor="t">
            <a:normAutofit/>
          </a:bodyPr>
          <a:lstStyle>
            <a:defPPr>
              <a:defRPr lang="es-ES"/>
            </a:defPPr>
            <a:lvl1pPr marL="0" algn="l" defTabSz="1221913" rtl="0" eaLnBrk="1" latinLnBrk="0" hangingPunct="1">
              <a:defRPr sz="2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0956" algn="l" defTabSz="1221913" rtl="0" eaLnBrk="1" latinLnBrk="0" hangingPunct="1">
              <a:defRPr sz="2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21913" algn="l" defTabSz="1221913" rtl="0" eaLnBrk="1" latinLnBrk="0" hangingPunct="1">
              <a:defRPr sz="2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32869" algn="l" defTabSz="1221913" rtl="0" eaLnBrk="1" latinLnBrk="0" hangingPunct="1">
              <a:defRPr sz="2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43825" algn="l" defTabSz="1221913" rtl="0" eaLnBrk="1" latinLnBrk="0" hangingPunct="1">
              <a:defRPr sz="2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54782" algn="l" defTabSz="1221913" rtl="0" eaLnBrk="1" latinLnBrk="0" hangingPunct="1">
              <a:defRPr sz="2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65738" algn="l" defTabSz="1221913" rtl="0" eaLnBrk="1" latinLnBrk="0" hangingPunct="1">
              <a:defRPr sz="2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76695" algn="l" defTabSz="1221913" rtl="0" eaLnBrk="1" latinLnBrk="0" hangingPunct="1">
              <a:defRPr sz="2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87651" algn="l" defTabSz="1221913" rtl="0" eaLnBrk="1" latinLnBrk="0" hangingPunct="1">
              <a:defRPr sz="2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2800" b="1" dirty="0">
                <a:latin typeface="Batang"/>
                <a:ea typeface="Batang"/>
              </a:rPr>
              <a:t>MENU DE NOCHE VIEJA</a:t>
            </a:r>
          </a:p>
          <a:p>
            <a:pPr algn="ctr"/>
            <a:r>
              <a:rPr lang="es-ES" sz="2400" b="1" dirty="0"/>
              <a:t>New </a:t>
            </a:r>
            <a:r>
              <a:rPr lang="es-ES" sz="2400" b="1" dirty="0" err="1"/>
              <a:t>Year’s</a:t>
            </a:r>
            <a:r>
              <a:rPr lang="es-ES" sz="2400" b="1" dirty="0"/>
              <a:t> Eve </a:t>
            </a:r>
            <a:r>
              <a:rPr lang="es-ES" sz="2400" b="1" dirty="0" err="1"/>
              <a:t>Menu-Silvester-Menü</a:t>
            </a:r>
            <a:endParaRPr lang="es-ES" sz="2400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2D41BAC-8F29-7AC5-7FF2-170D6CCA3663}"/>
              </a:ext>
            </a:extLst>
          </p:cNvPr>
          <p:cNvSpPr txBox="1"/>
          <p:nvPr/>
        </p:nvSpPr>
        <p:spPr>
          <a:xfrm>
            <a:off x="31997" y="2515465"/>
            <a:ext cx="9608209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ES"/>
            </a:defPPr>
            <a:lvl1pPr marL="0" algn="l" defTabSz="1221913" rtl="0" eaLnBrk="1" latinLnBrk="0" hangingPunct="1">
              <a:defRPr sz="2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0956" algn="l" defTabSz="1221913" rtl="0" eaLnBrk="1" latinLnBrk="0" hangingPunct="1">
              <a:defRPr sz="2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21913" algn="l" defTabSz="1221913" rtl="0" eaLnBrk="1" latinLnBrk="0" hangingPunct="1">
              <a:defRPr sz="2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32869" algn="l" defTabSz="1221913" rtl="0" eaLnBrk="1" latinLnBrk="0" hangingPunct="1">
              <a:defRPr sz="2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43825" algn="l" defTabSz="1221913" rtl="0" eaLnBrk="1" latinLnBrk="0" hangingPunct="1">
              <a:defRPr sz="2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54782" algn="l" defTabSz="1221913" rtl="0" eaLnBrk="1" latinLnBrk="0" hangingPunct="1">
              <a:defRPr sz="2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65738" algn="l" defTabSz="1221913" rtl="0" eaLnBrk="1" latinLnBrk="0" hangingPunct="1">
              <a:defRPr sz="2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76695" algn="l" defTabSz="1221913" rtl="0" eaLnBrk="1" latinLnBrk="0" hangingPunct="1">
              <a:defRPr sz="2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87651" algn="l" defTabSz="1221913" rtl="0" eaLnBrk="1" latinLnBrk="0" hangingPunct="1">
              <a:defRPr sz="2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/>
              <a:t> </a:t>
            </a:r>
            <a:r>
              <a:rPr lang="en-US" sz="1800" b="1" dirty="0"/>
              <a:t>Coral Imperial</a:t>
            </a:r>
          </a:p>
          <a:p>
            <a:pPr algn="ctr"/>
            <a:r>
              <a:rPr lang="en-US" sz="1600" i="1" dirty="0">
                <a:latin typeface="Aptos"/>
              </a:rPr>
              <a:t>Tartar de </a:t>
            </a:r>
            <a:r>
              <a:rPr lang="en-US" sz="1600" i="1" err="1">
                <a:latin typeface="Aptos"/>
              </a:rPr>
              <a:t>atún</a:t>
            </a:r>
            <a:r>
              <a:rPr lang="en-US" sz="1600" i="1" dirty="0">
                <a:latin typeface="Aptos"/>
              </a:rPr>
              <a:t> rojo </a:t>
            </a:r>
            <a:r>
              <a:rPr lang="en-US" sz="1600" i="1" err="1">
                <a:latin typeface="Aptos"/>
              </a:rPr>
              <a:t>salvaje</a:t>
            </a:r>
            <a:r>
              <a:rPr lang="en-US" sz="1600" i="1" dirty="0">
                <a:latin typeface="Aptos"/>
              </a:rPr>
              <a:t>, </a:t>
            </a:r>
            <a:r>
              <a:rPr lang="en-US" sz="1600" i="1" err="1">
                <a:latin typeface="Aptos"/>
              </a:rPr>
              <a:t>servido</a:t>
            </a:r>
            <a:r>
              <a:rPr lang="en-US" sz="1600" i="1" dirty="0">
                <a:latin typeface="Aptos"/>
              </a:rPr>
              <a:t> </a:t>
            </a:r>
            <a:r>
              <a:rPr lang="en-US" sz="1600" i="1" err="1">
                <a:latin typeface="Aptos"/>
              </a:rPr>
              <a:t>en</a:t>
            </a:r>
            <a:r>
              <a:rPr lang="en-US" sz="1600" i="1" dirty="0">
                <a:latin typeface="Aptos"/>
              </a:rPr>
              <a:t> un </a:t>
            </a:r>
            <a:r>
              <a:rPr lang="en-US" sz="1600" i="1" err="1">
                <a:latin typeface="Aptos"/>
              </a:rPr>
              <a:t>cono</a:t>
            </a:r>
            <a:r>
              <a:rPr lang="en-US" sz="1600" i="1" dirty="0">
                <a:latin typeface="Aptos"/>
              </a:rPr>
              <a:t> </a:t>
            </a:r>
            <a:r>
              <a:rPr lang="en-US" sz="1600" i="1" err="1">
                <a:latin typeface="Aptos"/>
              </a:rPr>
              <a:t>crujiente</a:t>
            </a:r>
            <a:r>
              <a:rPr lang="en-US" sz="1600" i="1" dirty="0">
                <a:latin typeface="Aptos"/>
              </a:rPr>
              <a:t> de arroz y nori, con </a:t>
            </a:r>
            <a:r>
              <a:rPr lang="en-US" sz="1600" i="1" err="1">
                <a:latin typeface="Aptos"/>
              </a:rPr>
              <a:t>mayonesa</a:t>
            </a:r>
            <a:r>
              <a:rPr lang="en-US" sz="1600" i="1" dirty="0">
                <a:latin typeface="Aptos"/>
              </a:rPr>
              <a:t> de </a:t>
            </a:r>
            <a:r>
              <a:rPr lang="en-US" sz="1600" i="1" err="1">
                <a:latin typeface="Aptos"/>
              </a:rPr>
              <a:t>sésamo</a:t>
            </a:r>
            <a:r>
              <a:rPr lang="en-US" sz="1600" i="1" dirty="0">
                <a:latin typeface="Aptos"/>
              </a:rPr>
              <a:t>.</a:t>
            </a:r>
          </a:p>
          <a:p>
            <a:pPr algn="ctr"/>
            <a:r>
              <a:rPr lang="es-ES" sz="1600" dirty="0">
                <a:latin typeface="Aptos"/>
                <a:ea typeface="+mn-lt"/>
                <a:cs typeface="+mn-lt"/>
              </a:rPr>
              <a:t>Wild </a:t>
            </a:r>
            <a:r>
              <a:rPr lang="es-ES" sz="1600" err="1">
                <a:latin typeface="Aptos"/>
                <a:ea typeface="+mn-lt"/>
                <a:cs typeface="+mn-lt"/>
              </a:rPr>
              <a:t>bluefin</a:t>
            </a:r>
            <a:r>
              <a:rPr lang="es-ES" sz="1600" dirty="0">
                <a:latin typeface="Aptos"/>
                <a:ea typeface="+mn-lt"/>
                <a:cs typeface="+mn-lt"/>
              </a:rPr>
              <a:t> tuna </a:t>
            </a:r>
            <a:r>
              <a:rPr lang="es-ES" sz="1600" err="1">
                <a:latin typeface="Aptos"/>
                <a:ea typeface="+mn-lt"/>
                <a:cs typeface="+mn-lt"/>
              </a:rPr>
              <a:t>tartare</a:t>
            </a:r>
            <a:r>
              <a:rPr lang="es-ES" sz="1600" dirty="0">
                <a:latin typeface="Aptos"/>
                <a:ea typeface="+mn-lt"/>
                <a:cs typeface="+mn-lt"/>
              </a:rPr>
              <a:t>, </a:t>
            </a:r>
            <a:r>
              <a:rPr lang="es-ES" sz="1600" err="1">
                <a:latin typeface="Aptos"/>
                <a:ea typeface="+mn-lt"/>
                <a:cs typeface="+mn-lt"/>
              </a:rPr>
              <a:t>served</a:t>
            </a:r>
            <a:r>
              <a:rPr lang="es-ES" sz="1600" dirty="0">
                <a:latin typeface="Aptos"/>
                <a:ea typeface="+mn-lt"/>
                <a:cs typeface="+mn-lt"/>
              </a:rPr>
              <a:t> in a </a:t>
            </a:r>
            <a:r>
              <a:rPr lang="es-ES" sz="1600" err="1">
                <a:latin typeface="Aptos"/>
                <a:ea typeface="+mn-lt"/>
                <a:cs typeface="+mn-lt"/>
              </a:rPr>
              <a:t>crispy</a:t>
            </a:r>
            <a:r>
              <a:rPr lang="es-ES" sz="1600" dirty="0">
                <a:latin typeface="Aptos"/>
                <a:ea typeface="+mn-lt"/>
                <a:cs typeface="+mn-lt"/>
              </a:rPr>
              <a:t> rice and nori </a:t>
            </a:r>
            <a:r>
              <a:rPr lang="es-ES" sz="1600" err="1">
                <a:latin typeface="Aptos"/>
                <a:ea typeface="+mn-lt"/>
                <a:cs typeface="+mn-lt"/>
              </a:rPr>
              <a:t>cone</a:t>
            </a:r>
            <a:r>
              <a:rPr lang="es-ES" sz="1600" dirty="0">
                <a:latin typeface="Aptos"/>
                <a:ea typeface="+mn-lt"/>
                <a:cs typeface="+mn-lt"/>
              </a:rPr>
              <a:t> </a:t>
            </a:r>
            <a:r>
              <a:rPr lang="es-ES" sz="1600" err="1">
                <a:latin typeface="Aptos"/>
                <a:ea typeface="+mn-lt"/>
                <a:cs typeface="+mn-lt"/>
              </a:rPr>
              <a:t>with</a:t>
            </a:r>
            <a:r>
              <a:rPr lang="es-ES" sz="1600" dirty="0">
                <a:latin typeface="Aptos"/>
                <a:ea typeface="+mn-lt"/>
                <a:cs typeface="+mn-lt"/>
              </a:rPr>
              <a:t> </a:t>
            </a:r>
            <a:r>
              <a:rPr lang="es-ES" sz="1600" err="1">
                <a:latin typeface="Aptos"/>
                <a:ea typeface="+mn-lt"/>
                <a:cs typeface="+mn-lt"/>
              </a:rPr>
              <a:t>sesame</a:t>
            </a:r>
            <a:r>
              <a:rPr lang="es-ES" sz="1600" dirty="0">
                <a:latin typeface="Aptos"/>
                <a:ea typeface="+mn-lt"/>
                <a:cs typeface="+mn-lt"/>
              </a:rPr>
              <a:t> </a:t>
            </a:r>
            <a:r>
              <a:rPr lang="es-ES" sz="1600" err="1">
                <a:latin typeface="Aptos"/>
                <a:ea typeface="+mn-lt"/>
                <a:cs typeface="+mn-lt"/>
              </a:rPr>
              <a:t>mayonnaise</a:t>
            </a:r>
            <a:r>
              <a:rPr lang="es-ES" sz="1600" dirty="0">
                <a:latin typeface="Aptos"/>
                <a:ea typeface="+mn-lt"/>
                <a:cs typeface="+mn-lt"/>
              </a:rPr>
              <a:t>.</a:t>
            </a:r>
          </a:p>
          <a:p>
            <a:pPr algn="ctr"/>
            <a:r>
              <a:rPr lang="es-ES" sz="1600" dirty="0">
                <a:latin typeface="Aptos"/>
                <a:ea typeface="+mn-lt"/>
                <a:cs typeface="+mn-lt"/>
              </a:rPr>
              <a:t>Tatar </a:t>
            </a:r>
            <a:r>
              <a:rPr lang="es-ES" sz="1600" err="1">
                <a:latin typeface="Aptos"/>
                <a:ea typeface="+mn-lt"/>
                <a:cs typeface="+mn-lt"/>
              </a:rPr>
              <a:t>vom</a:t>
            </a:r>
            <a:r>
              <a:rPr lang="es-ES" sz="1600" dirty="0">
                <a:latin typeface="Aptos"/>
                <a:ea typeface="+mn-lt"/>
                <a:cs typeface="+mn-lt"/>
              </a:rPr>
              <a:t> </a:t>
            </a:r>
            <a:r>
              <a:rPr lang="es-ES" sz="1600" err="1">
                <a:latin typeface="Aptos"/>
                <a:ea typeface="+mn-lt"/>
                <a:cs typeface="+mn-lt"/>
              </a:rPr>
              <a:t>wilden</a:t>
            </a:r>
            <a:r>
              <a:rPr lang="es-ES" sz="1600" dirty="0">
                <a:latin typeface="Aptos"/>
                <a:ea typeface="+mn-lt"/>
                <a:cs typeface="+mn-lt"/>
              </a:rPr>
              <a:t> </a:t>
            </a:r>
            <a:r>
              <a:rPr lang="es-ES" sz="1600" err="1">
                <a:latin typeface="Aptos"/>
                <a:ea typeface="+mn-lt"/>
                <a:cs typeface="+mn-lt"/>
              </a:rPr>
              <a:t>Blauflossen-Thunfisch</a:t>
            </a:r>
            <a:r>
              <a:rPr lang="es-ES" sz="1600" dirty="0">
                <a:latin typeface="Aptos"/>
                <a:ea typeface="+mn-lt"/>
                <a:cs typeface="+mn-lt"/>
              </a:rPr>
              <a:t>, </a:t>
            </a:r>
            <a:r>
              <a:rPr lang="es-ES" sz="1600" err="1">
                <a:latin typeface="Aptos"/>
                <a:ea typeface="+mn-lt"/>
                <a:cs typeface="+mn-lt"/>
              </a:rPr>
              <a:t>serviert</a:t>
            </a:r>
            <a:r>
              <a:rPr lang="es-ES" sz="1600" dirty="0">
                <a:latin typeface="Aptos"/>
                <a:ea typeface="+mn-lt"/>
                <a:cs typeface="+mn-lt"/>
              </a:rPr>
              <a:t> </a:t>
            </a:r>
            <a:r>
              <a:rPr lang="es-ES" sz="1600" err="1">
                <a:latin typeface="Aptos"/>
                <a:ea typeface="+mn-lt"/>
                <a:cs typeface="+mn-lt"/>
              </a:rPr>
              <a:t>im</a:t>
            </a:r>
            <a:r>
              <a:rPr lang="es-ES" sz="1600" dirty="0">
                <a:latin typeface="Aptos"/>
                <a:ea typeface="+mn-lt"/>
                <a:cs typeface="+mn-lt"/>
              </a:rPr>
              <a:t> </a:t>
            </a:r>
            <a:r>
              <a:rPr lang="es-ES" sz="1600" err="1">
                <a:latin typeface="Aptos"/>
                <a:ea typeface="+mn-lt"/>
                <a:cs typeface="+mn-lt"/>
              </a:rPr>
              <a:t>knusprigen</a:t>
            </a:r>
            <a:r>
              <a:rPr lang="es-ES" sz="1600" dirty="0">
                <a:latin typeface="Aptos"/>
                <a:ea typeface="+mn-lt"/>
                <a:cs typeface="+mn-lt"/>
              </a:rPr>
              <a:t> Reis-Nori-Kegel </a:t>
            </a:r>
            <a:r>
              <a:rPr lang="es-ES" sz="1600" err="1">
                <a:latin typeface="Aptos"/>
                <a:ea typeface="+mn-lt"/>
                <a:cs typeface="+mn-lt"/>
              </a:rPr>
              <a:t>mit</a:t>
            </a:r>
            <a:r>
              <a:rPr lang="es-ES" sz="1600" dirty="0">
                <a:latin typeface="Aptos"/>
                <a:ea typeface="+mn-lt"/>
                <a:cs typeface="+mn-lt"/>
              </a:rPr>
              <a:t> </a:t>
            </a:r>
            <a:r>
              <a:rPr lang="es-ES" sz="1600" err="1">
                <a:latin typeface="Aptos"/>
                <a:ea typeface="+mn-lt"/>
                <a:cs typeface="+mn-lt"/>
              </a:rPr>
              <a:t>Sesam-Mayonnaise</a:t>
            </a:r>
            <a:r>
              <a:rPr lang="es-ES" sz="1600" dirty="0">
                <a:latin typeface="Aptos"/>
                <a:ea typeface="+mn-lt"/>
                <a:cs typeface="+mn-lt"/>
              </a:rPr>
              <a:t>.</a:t>
            </a:r>
            <a:endParaRPr lang="es-ES" sz="1600">
              <a:latin typeface="Aptos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B3D14E3-BD4E-B4D6-9E4E-7A610AC1305A}"/>
              </a:ext>
            </a:extLst>
          </p:cNvPr>
          <p:cNvSpPr txBox="1"/>
          <p:nvPr/>
        </p:nvSpPr>
        <p:spPr>
          <a:xfrm>
            <a:off x="28619" y="3712346"/>
            <a:ext cx="9608041" cy="160043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ES"/>
            </a:defPPr>
            <a:lvl1pPr marL="0" algn="l" defTabSz="1221913" rtl="0" eaLnBrk="1" latinLnBrk="0" hangingPunct="1">
              <a:defRPr sz="2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0956" algn="l" defTabSz="1221913" rtl="0" eaLnBrk="1" latinLnBrk="0" hangingPunct="1">
              <a:defRPr sz="2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21913" algn="l" defTabSz="1221913" rtl="0" eaLnBrk="1" latinLnBrk="0" hangingPunct="1">
              <a:defRPr sz="2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32869" algn="l" defTabSz="1221913" rtl="0" eaLnBrk="1" latinLnBrk="0" hangingPunct="1">
              <a:defRPr sz="2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43825" algn="l" defTabSz="1221913" rtl="0" eaLnBrk="1" latinLnBrk="0" hangingPunct="1">
              <a:defRPr sz="2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54782" algn="l" defTabSz="1221913" rtl="0" eaLnBrk="1" latinLnBrk="0" hangingPunct="1">
              <a:defRPr sz="2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65738" algn="l" defTabSz="1221913" rtl="0" eaLnBrk="1" latinLnBrk="0" hangingPunct="1">
              <a:defRPr sz="2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76695" algn="l" defTabSz="1221913" rtl="0" eaLnBrk="1" latinLnBrk="0" hangingPunct="1">
              <a:defRPr sz="2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87651" algn="l" defTabSz="1221913" rtl="0" eaLnBrk="1" latinLnBrk="0" hangingPunct="1">
              <a:defRPr sz="2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err="1"/>
              <a:t>Veluto</a:t>
            </a:r>
            <a:r>
              <a:rPr lang="en-US" sz="1800" b="1" dirty="0"/>
              <a:t> di Tartufo</a:t>
            </a:r>
          </a:p>
          <a:p>
            <a:pPr algn="ctr"/>
            <a:r>
              <a:rPr lang="en-US" sz="1600" dirty="0"/>
              <a:t> </a:t>
            </a:r>
            <a:r>
              <a:rPr lang="en-US" sz="1600" i="1" dirty="0"/>
              <a:t>Ravioli de ricotta y calabaza asada, con </a:t>
            </a:r>
            <a:r>
              <a:rPr lang="en-US" sz="1600" i="1" dirty="0" err="1"/>
              <a:t>mantequilla</a:t>
            </a:r>
            <a:r>
              <a:rPr lang="en-US" sz="1600" i="1" dirty="0"/>
              <a:t> avellana, salvia fresca, </a:t>
            </a:r>
            <a:r>
              <a:rPr lang="en-US" sz="1600" i="1" dirty="0" err="1"/>
              <a:t>lascas</a:t>
            </a:r>
            <a:r>
              <a:rPr lang="en-US" sz="1600" i="1" dirty="0"/>
              <a:t> de </a:t>
            </a:r>
            <a:r>
              <a:rPr lang="en-US" sz="1600" i="1" dirty="0" err="1"/>
              <a:t>trufa</a:t>
            </a:r>
            <a:r>
              <a:rPr lang="en-US" sz="1600" i="1" dirty="0"/>
              <a:t> y </a:t>
            </a:r>
            <a:r>
              <a:rPr lang="en-US" sz="1600" i="1" dirty="0" err="1"/>
              <a:t>parmesano</a:t>
            </a:r>
            <a:r>
              <a:rPr lang="en-US" sz="1600" i="1" dirty="0"/>
              <a:t>.</a:t>
            </a:r>
          </a:p>
          <a:p>
            <a:pPr algn="ctr"/>
            <a:r>
              <a:rPr lang="es-ES" sz="1600" err="1">
                <a:ea typeface="+mn-lt"/>
                <a:cs typeface="+mn-lt"/>
              </a:rPr>
              <a:t>Ricotta</a:t>
            </a:r>
            <a:r>
              <a:rPr lang="es-ES" sz="1600" dirty="0">
                <a:ea typeface="+mn-lt"/>
                <a:cs typeface="+mn-lt"/>
              </a:rPr>
              <a:t> and </a:t>
            </a:r>
            <a:r>
              <a:rPr lang="es-ES" sz="1600" err="1">
                <a:ea typeface="+mn-lt"/>
                <a:cs typeface="+mn-lt"/>
              </a:rPr>
              <a:t>roasted</a:t>
            </a:r>
            <a:r>
              <a:rPr lang="es-ES" sz="1600" dirty="0">
                <a:ea typeface="+mn-lt"/>
                <a:cs typeface="+mn-lt"/>
              </a:rPr>
              <a:t> </a:t>
            </a:r>
            <a:r>
              <a:rPr lang="es-ES" sz="1600" err="1">
                <a:ea typeface="+mn-lt"/>
                <a:cs typeface="+mn-lt"/>
              </a:rPr>
              <a:t>pumpkin</a:t>
            </a:r>
            <a:r>
              <a:rPr lang="es-ES" sz="1600" dirty="0">
                <a:ea typeface="+mn-lt"/>
                <a:cs typeface="+mn-lt"/>
              </a:rPr>
              <a:t> ravioli </a:t>
            </a:r>
            <a:r>
              <a:rPr lang="es-ES" sz="1600" err="1">
                <a:ea typeface="+mn-lt"/>
                <a:cs typeface="+mn-lt"/>
              </a:rPr>
              <a:t>with</a:t>
            </a:r>
            <a:r>
              <a:rPr lang="es-ES" sz="1600" dirty="0">
                <a:ea typeface="+mn-lt"/>
                <a:cs typeface="+mn-lt"/>
              </a:rPr>
              <a:t> </a:t>
            </a:r>
            <a:r>
              <a:rPr lang="es-ES" sz="1600" err="1">
                <a:ea typeface="+mn-lt"/>
                <a:cs typeface="+mn-lt"/>
              </a:rPr>
              <a:t>brown</a:t>
            </a:r>
            <a:r>
              <a:rPr lang="es-ES" sz="1600" dirty="0">
                <a:ea typeface="+mn-lt"/>
                <a:cs typeface="+mn-lt"/>
              </a:rPr>
              <a:t> </a:t>
            </a:r>
            <a:r>
              <a:rPr lang="es-ES" sz="1600" err="1">
                <a:ea typeface="+mn-lt"/>
                <a:cs typeface="+mn-lt"/>
              </a:rPr>
              <a:t>butter</a:t>
            </a:r>
            <a:r>
              <a:rPr lang="es-ES" sz="1600" dirty="0">
                <a:ea typeface="+mn-lt"/>
                <a:cs typeface="+mn-lt"/>
              </a:rPr>
              <a:t>, </a:t>
            </a:r>
            <a:r>
              <a:rPr lang="es-ES" sz="1600" err="1">
                <a:ea typeface="+mn-lt"/>
                <a:cs typeface="+mn-lt"/>
              </a:rPr>
              <a:t>fresh</a:t>
            </a:r>
            <a:r>
              <a:rPr lang="es-ES" sz="1600" dirty="0">
                <a:ea typeface="+mn-lt"/>
                <a:cs typeface="+mn-lt"/>
              </a:rPr>
              <a:t> </a:t>
            </a:r>
            <a:r>
              <a:rPr lang="es-ES" sz="1600" err="1">
                <a:ea typeface="+mn-lt"/>
                <a:cs typeface="+mn-lt"/>
              </a:rPr>
              <a:t>sage</a:t>
            </a:r>
            <a:r>
              <a:rPr lang="es-ES" sz="1600" dirty="0">
                <a:ea typeface="+mn-lt"/>
                <a:cs typeface="+mn-lt"/>
              </a:rPr>
              <a:t>, </a:t>
            </a:r>
            <a:r>
              <a:rPr lang="es-ES" sz="1600" err="1">
                <a:ea typeface="+mn-lt"/>
                <a:cs typeface="+mn-lt"/>
              </a:rPr>
              <a:t>shaved</a:t>
            </a:r>
            <a:r>
              <a:rPr lang="es-ES" sz="1600" dirty="0">
                <a:ea typeface="+mn-lt"/>
                <a:cs typeface="+mn-lt"/>
              </a:rPr>
              <a:t> </a:t>
            </a:r>
            <a:r>
              <a:rPr lang="es-ES" sz="1600" err="1">
                <a:ea typeface="+mn-lt"/>
                <a:cs typeface="+mn-lt"/>
              </a:rPr>
              <a:t>truffle</a:t>
            </a:r>
            <a:r>
              <a:rPr lang="es-ES" sz="1600" dirty="0">
                <a:ea typeface="+mn-lt"/>
                <a:cs typeface="+mn-lt"/>
              </a:rPr>
              <a:t> and </a:t>
            </a:r>
            <a:r>
              <a:rPr lang="es-ES" sz="1600" err="1">
                <a:ea typeface="+mn-lt"/>
                <a:cs typeface="+mn-lt"/>
              </a:rPr>
              <a:t>aged</a:t>
            </a:r>
            <a:r>
              <a:rPr lang="es-ES" sz="1600" dirty="0">
                <a:ea typeface="+mn-lt"/>
                <a:cs typeface="+mn-lt"/>
              </a:rPr>
              <a:t> </a:t>
            </a:r>
            <a:r>
              <a:rPr lang="es-ES" sz="1600" err="1">
                <a:ea typeface="+mn-lt"/>
                <a:cs typeface="+mn-lt"/>
              </a:rPr>
              <a:t>Parmesan</a:t>
            </a:r>
            <a:r>
              <a:rPr lang="es-ES" sz="1600" dirty="0">
                <a:ea typeface="+mn-lt"/>
                <a:cs typeface="+mn-lt"/>
              </a:rPr>
              <a:t>.</a:t>
            </a:r>
          </a:p>
          <a:p>
            <a:pPr algn="ctr"/>
            <a:r>
              <a:rPr lang="es-ES" sz="1600" dirty="0">
                <a:ea typeface="+mn-lt"/>
                <a:cs typeface="+mn-lt"/>
              </a:rPr>
              <a:t>Ravioli </a:t>
            </a:r>
            <a:r>
              <a:rPr lang="es-ES" sz="1600" err="1">
                <a:ea typeface="+mn-lt"/>
                <a:cs typeface="+mn-lt"/>
              </a:rPr>
              <a:t>mit</a:t>
            </a:r>
            <a:r>
              <a:rPr lang="es-ES" sz="1600" dirty="0">
                <a:ea typeface="+mn-lt"/>
                <a:cs typeface="+mn-lt"/>
              </a:rPr>
              <a:t> </a:t>
            </a:r>
            <a:r>
              <a:rPr lang="es-ES" sz="1600" err="1">
                <a:ea typeface="+mn-lt"/>
                <a:cs typeface="+mn-lt"/>
              </a:rPr>
              <a:t>Ricotta</a:t>
            </a:r>
            <a:r>
              <a:rPr lang="es-ES" sz="1600" dirty="0">
                <a:ea typeface="+mn-lt"/>
                <a:cs typeface="+mn-lt"/>
              </a:rPr>
              <a:t> </a:t>
            </a:r>
            <a:r>
              <a:rPr lang="es-ES" sz="1600" err="1">
                <a:ea typeface="+mn-lt"/>
                <a:cs typeface="+mn-lt"/>
              </a:rPr>
              <a:t>und</a:t>
            </a:r>
            <a:r>
              <a:rPr lang="es-ES" sz="1600" dirty="0">
                <a:ea typeface="+mn-lt"/>
                <a:cs typeface="+mn-lt"/>
              </a:rPr>
              <a:t> </a:t>
            </a:r>
            <a:r>
              <a:rPr lang="es-ES" sz="1600" err="1">
                <a:ea typeface="+mn-lt"/>
                <a:cs typeface="+mn-lt"/>
              </a:rPr>
              <a:t>geröstetem</a:t>
            </a:r>
            <a:r>
              <a:rPr lang="es-ES" sz="1600" dirty="0">
                <a:ea typeface="+mn-lt"/>
                <a:cs typeface="+mn-lt"/>
              </a:rPr>
              <a:t> </a:t>
            </a:r>
            <a:r>
              <a:rPr lang="es-ES" sz="1600" err="1">
                <a:ea typeface="+mn-lt"/>
                <a:cs typeface="+mn-lt"/>
              </a:rPr>
              <a:t>Kürbis</a:t>
            </a:r>
            <a:r>
              <a:rPr lang="es-ES" sz="1600" dirty="0">
                <a:ea typeface="+mn-lt"/>
                <a:cs typeface="+mn-lt"/>
              </a:rPr>
              <a:t>, </a:t>
            </a:r>
            <a:r>
              <a:rPr lang="es-ES" sz="1600" err="1">
                <a:ea typeface="+mn-lt"/>
                <a:cs typeface="+mn-lt"/>
              </a:rPr>
              <a:t>verfeinert</a:t>
            </a:r>
            <a:r>
              <a:rPr lang="es-ES" sz="1600" dirty="0">
                <a:ea typeface="+mn-lt"/>
                <a:cs typeface="+mn-lt"/>
              </a:rPr>
              <a:t> </a:t>
            </a:r>
            <a:r>
              <a:rPr lang="es-ES" sz="1600" err="1">
                <a:ea typeface="+mn-lt"/>
                <a:cs typeface="+mn-lt"/>
              </a:rPr>
              <a:t>mit</a:t>
            </a:r>
            <a:r>
              <a:rPr lang="es-ES" sz="1600" dirty="0">
                <a:ea typeface="+mn-lt"/>
                <a:cs typeface="+mn-lt"/>
              </a:rPr>
              <a:t> </a:t>
            </a:r>
            <a:r>
              <a:rPr lang="es-ES" sz="1600" err="1">
                <a:ea typeface="+mn-lt"/>
                <a:cs typeface="+mn-lt"/>
              </a:rPr>
              <a:t>brauner</a:t>
            </a:r>
            <a:r>
              <a:rPr lang="es-ES" sz="1600" dirty="0">
                <a:ea typeface="+mn-lt"/>
                <a:cs typeface="+mn-lt"/>
              </a:rPr>
              <a:t> </a:t>
            </a:r>
            <a:r>
              <a:rPr lang="es-ES" sz="1600" err="1">
                <a:ea typeface="+mn-lt"/>
                <a:cs typeface="+mn-lt"/>
              </a:rPr>
              <a:t>Butter</a:t>
            </a:r>
            <a:r>
              <a:rPr lang="es-ES" sz="1600" dirty="0">
                <a:ea typeface="+mn-lt"/>
                <a:cs typeface="+mn-lt"/>
              </a:rPr>
              <a:t>, </a:t>
            </a:r>
            <a:r>
              <a:rPr lang="es-ES" sz="1600" err="1">
                <a:ea typeface="+mn-lt"/>
                <a:cs typeface="+mn-lt"/>
              </a:rPr>
              <a:t>frischem</a:t>
            </a:r>
            <a:r>
              <a:rPr lang="es-ES" sz="1600" dirty="0">
                <a:ea typeface="+mn-lt"/>
                <a:cs typeface="+mn-lt"/>
              </a:rPr>
              <a:t> </a:t>
            </a:r>
            <a:r>
              <a:rPr lang="es-ES" sz="1600" err="1">
                <a:ea typeface="+mn-lt"/>
                <a:cs typeface="+mn-lt"/>
              </a:rPr>
              <a:t>Salbei</a:t>
            </a:r>
            <a:r>
              <a:rPr lang="es-ES" sz="1600" dirty="0">
                <a:ea typeface="+mn-lt"/>
                <a:cs typeface="+mn-lt"/>
              </a:rPr>
              <a:t>, </a:t>
            </a:r>
            <a:r>
              <a:rPr lang="es-ES" sz="1600" err="1">
                <a:ea typeface="+mn-lt"/>
                <a:cs typeface="+mn-lt"/>
              </a:rPr>
              <a:t>Trüffelspänen</a:t>
            </a:r>
            <a:r>
              <a:rPr lang="es-ES" sz="1600" dirty="0">
                <a:ea typeface="+mn-lt"/>
                <a:cs typeface="+mn-lt"/>
              </a:rPr>
              <a:t> </a:t>
            </a:r>
            <a:r>
              <a:rPr lang="es-ES" sz="1600" err="1">
                <a:ea typeface="+mn-lt"/>
                <a:cs typeface="+mn-lt"/>
              </a:rPr>
              <a:t>und</a:t>
            </a:r>
            <a:r>
              <a:rPr lang="es-ES" sz="1600" dirty="0">
                <a:ea typeface="+mn-lt"/>
                <a:cs typeface="+mn-lt"/>
              </a:rPr>
              <a:t> </a:t>
            </a:r>
            <a:r>
              <a:rPr lang="es-ES" sz="1600" err="1">
                <a:ea typeface="+mn-lt"/>
                <a:cs typeface="+mn-lt"/>
              </a:rPr>
              <a:t>gereiftem</a:t>
            </a:r>
            <a:r>
              <a:rPr lang="es-ES" sz="1600" dirty="0">
                <a:ea typeface="+mn-lt"/>
                <a:cs typeface="+mn-lt"/>
              </a:rPr>
              <a:t> </a:t>
            </a:r>
            <a:r>
              <a:rPr lang="es-ES" sz="1600" err="1">
                <a:ea typeface="+mn-lt"/>
                <a:cs typeface="+mn-lt"/>
              </a:rPr>
              <a:t>Parmesan</a:t>
            </a:r>
            <a:r>
              <a:rPr lang="es-ES" sz="1600" dirty="0">
                <a:ea typeface="+mn-lt"/>
                <a:cs typeface="+mn-lt"/>
              </a:rPr>
              <a:t>.</a:t>
            </a:r>
            <a:endParaRPr lang="es-ES" sz="1600" dirty="0"/>
          </a:p>
          <a:p>
            <a:pPr algn="ctr"/>
            <a:endParaRPr lang="es-ES" sz="1600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6F0EB43-C8D0-D445-6A91-610C8A5F0D23}"/>
              </a:ext>
            </a:extLst>
          </p:cNvPr>
          <p:cNvSpPr txBox="1"/>
          <p:nvPr/>
        </p:nvSpPr>
        <p:spPr>
          <a:xfrm>
            <a:off x="33730" y="5325630"/>
            <a:ext cx="9608209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ES"/>
            </a:defPPr>
            <a:lvl1pPr marL="0" algn="l" defTabSz="1221913" rtl="0" eaLnBrk="1" latinLnBrk="0" hangingPunct="1">
              <a:defRPr sz="2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0956" algn="l" defTabSz="1221913" rtl="0" eaLnBrk="1" latinLnBrk="0" hangingPunct="1">
              <a:defRPr sz="2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21913" algn="l" defTabSz="1221913" rtl="0" eaLnBrk="1" latinLnBrk="0" hangingPunct="1">
              <a:defRPr sz="2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32869" algn="l" defTabSz="1221913" rtl="0" eaLnBrk="1" latinLnBrk="0" hangingPunct="1">
              <a:defRPr sz="2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43825" algn="l" defTabSz="1221913" rtl="0" eaLnBrk="1" latinLnBrk="0" hangingPunct="1">
              <a:defRPr sz="2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54782" algn="l" defTabSz="1221913" rtl="0" eaLnBrk="1" latinLnBrk="0" hangingPunct="1">
              <a:defRPr sz="2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65738" algn="l" defTabSz="1221913" rtl="0" eaLnBrk="1" latinLnBrk="0" hangingPunct="1">
              <a:defRPr sz="2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76695" algn="l" defTabSz="1221913" rtl="0" eaLnBrk="1" latinLnBrk="0" hangingPunct="1">
              <a:defRPr sz="2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87651" algn="l" defTabSz="1221913" rtl="0" eaLnBrk="1" latinLnBrk="0" hangingPunct="1">
              <a:defRPr sz="2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err="1"/>
              <a:t>Intermedio</a:t>
            </a:r>
            <a:r>
              <a:rPr lang="en-US" sz="1800" b="1" dirty="0"/>
              <a:t> – </a:t>
            </a:r>
            <a:r>
              <a:rPr lang="en-US" sz="1800" b="1" err="1"/>
              <a:t>Esfera</a:t>
            </a:r>
            <a:r>
              <a:rPr lang="en-US" sz="1800" b="1" dirty="0"/>
              <a:t> </a:t>
            </a:r>
            <a:r>
              <a:rPr lang="en-US" sz="1800" b="1" err="1"/>
              <a:t>Cítrica</a:t>
            </a:r>
            <a:endParaRPr lang="en-US" sz="1800" b="1"/>
          </a:p>
          <a:p>
            <a:pPr algn="ctr"/>
            <a:r>
              <a:rPr lang="en-US" sz="1600" i="1" err="1"/>
              <a:t>Esfera</a:t>
            </a:r>
            <a:r>
              <a:rPr lang="en-US" sz="1600" i="1" dirty="0"/>
              <a:t> </a:t>
            </a:r>
            <a:r>
              <a:rPr lang="en-US" sz="1600" i="1" err="1"/>
              <a:t>gelificada</a:t>
            </a:r>
            <a:r>
              <a:rPr lang="en-US" sz="1600" i="1" dirty="0"/>
              <a:t> de </a:t>
            </a:r>
            <a:r>
              <a:rPr lang="en-US" sz="1600" i="1" err="1"/>
              <a:t>cítricos</a:t>
            </a:r>
            <a:r>
              <a:rPr lang="en-US" sz="1600" i="1" dirty="0"/>
              <a:t> </a:t>
            </a:r>
            <a:r>
              <a:rPr lang="en-US" sz="1600" i="1" err="1"/>
              <a:t>mediterráneos</a:t>
            </a:r>
            <a:r>
              <a:rPr lang="en-US" sz="1600" i="1" dirty="0"/>
              <a:t>, </a:t>
            </a:r>
            <a:r>
              <a:rPr lang="en-US" sz="1600" i="1" err="1"/>
              <a:t>una</a:t>
            </a:r>
            <a:r>
              <a:rPr lang="en-US" sz="1600" i="1" dirty="0"/>
              <a:t> </a:t>
            </a:r>
            <a:r>
              <a:rPr lang="en-US" sz="1600" i="1" err="1"/>
              <a:t>joya</a:t>
            </a:r>
            <a:r>
              <a:rPr lang="en-US" sz="1600" i="1" dirty="0"/>
              <a:t> </a:t>
            </a:r>
            <a:r>
              <a:rPr lang="en-US" sz="1600" i="1" err="1"/>
              <a:t>refrescante</a:t>
            </a:r>
            <a:r>
              <a:rPr lang="en-US" sz="1600" i="1" dirty="0"/>
              <a:t> </a:t>
            </a:r>
            <a:r>
              <a:rPr lang="en-US" sz="1600" i="1" err="1"/>
              <a:t>que</a:t>
            </a:r>
            <a:r>
              <a:rPr lang="en-US" sz="1600" i="1" dirty="0"/>
              <a:t> </a:t>
            </a:r>
            <a:r>
              <a:rPr lang="en-US" sz="1600" i="1" err="1"/>
              <a:t>limpia</a:t>
            </a:r>
            <a:r>
              <a:rPr lang="en-US" sz="1600" i="1" dirty="0"/>
              <a:t> </a:t>
            </a:r>
            <a:r>
              <a:rPr lang="en-US" sz="1600" i="1" err="1"/>
              <a:t>el</a:t>
            </a:r>
            <a:r>
              <a:rPr lang="en-US" sz="1600" i="1" dirty="0"/>
              <a:t> paladar y </a:t>
            </a:r>
          </a:p>
          <a:p>
            <a:pPr algn="ctr"/>
            <a:r>
              <a:rPr lang="en-US" sz="1600" i="1" dirty="0" err="1"/>
              <a:t>despierta</a:t>
            </a:r>
            <a:r>
              <a:rPr lang="en-US" sz="1600" i="1" dirty="0"/>
              <a:t> </a:t>
            </a:r>
            <a:r>
              <a:rPr lang="en-US" sz="1600" i="1" dirty="0" err="1"/>
              <a:t>los</a:t>
            </a:r>
            <a:r>
              <a:rPr lang="en-US" sz="1600" i="1" dirty="0"/>
              <a:t> </a:t>
            </a:r>
            <a:r>
              <a:rPr lang="en-US" sz="1600" i="1" dirty="0" err="1"/>
              <a:t>sentidos</a:t>
            </a:r>
            <a:r>
              <a:rPr lang="en-US" sz="1600" i="1" dirty="0"/>
              <a:t> con </a:t>
            </a:r>
            <a:r>
              <a:rPr lang="en-US" sz="1600" i="1" dirty="0" err="1"/>
              <a:t>sutileza</a:t>
            </a:r>
            <a:r>
              <a:rPr lang="en-US" sz="1600" i="1" dirty="0"/>
              <a:t> y </a:t>
            </a:r>
            <a:r>
              <a:rPr lang="en-US" sz="1600" i="1" dirty="0" err="1"/>
              <a:t>frescor</a:t>
            </a:r>
            <a:r>
              <a:rPr lang="en-US" sz="1600" i="1" dirty="0"/>
              <a:t>.</a:t>
            </a:r>
            <a:endParaRPr lang="en-US"/>
          </a:p>
          <a:p>
            <a:pPr algn="ctr"/>
            <a:r>
              <a:rPr lang="en-US" sz="1600" dirty="0"/>
              <a:t> </a:t>
            </a:r>
            <a:r>
              <a:rPr lang="en-US" sz="1600" i="1" dirty="0" err="1"/>
              <a:t>Gelified</a:t>
            </a:r>
            <a:r>
              <a:rPr lang="en-US" sz="1600" i="1" dirty="0"/>
              <a:t> sphere of Mediterranean citrus, a refreshing jewel that cleanses the palate and awakens the senses with subtlety and freshness.</a:t>
            </a:r>
            <a:br>
              <a:rPr lang="en-US" sz="1600" dirty="0"/>
            </a:br>
            <a:r>
              <a:rPr lang="en-US" sz="1600" i="1" dirty="0" err="1"/>
              <a:t>Gelierte</a:t>
            </a:r>
            <a:r>
              <a:rPr lang="en-US" sz="1600" i="1" dirty="0"/>
              <a:t> </a:t>
            </a:r>
            <a:r>
              <a:rPr lang="en-US" sz="1600" i="1" dirty="0" err="1"/>
              <a:t>Sphäre</a:t>
            </a:r>
            <a:r>
              <a:rPr lang="en-US" sz="1600" i="1" dirty="0"/>
              <a:t> </a:t>
            </a:r>
            <a:r>
              <a:rPr lang="en-US" sz="1600" i="1" dirty="0" err="1"/>
              <a:t>aus</a:t>
            </a:r>
            <a:r>
              <a:rPr lang="en-US" sz="1600" i="1" dirty="0"/>
              <a:t> </a:t>
            </a:r>
            <a:r>
              <a:rPr lang="en-US" sz="1600" i="1" dirty="0" err="1"/>
              <a:t>mediterranen</a:t>
            </a:r>
            <a:r>
              <a:rPr lang="en-US" sz="1600" i="1" dirty="0"/>
              <a:t> </a:t>
            </a:r>
            <a:r>
              <a:rPr lang="en-US" sz="1600" i="1" dirty="0" err="1"/>
              <a:t>Zitrusfrüchten</a:t>
            </a:r>
            <a:r>
              <a:rPr lang="en-US" sz="1600" i="1" dirty="0"/>
              <a:t> – </a:t>
            </a:r>
            <a:r>
              <a:rPr lang="en-US" sz="1600" i="1" dirty="0" err="1"/>
              <a:t>ein</a:t>
            </a:r>
            <a:r>
              <a:rPr lang="en-US" sz="1600" i="1" dirty="0"/>
              <a:t> </a:t>
            </a:r>
            <a:r>
              <a:rPr lang="en-US" sz="1600" i="1" dirty="0" err="1"/>
              <a:t>erfrischendes</a:t>
            </a:r>
            <a:r>
              <a:rPr lang="en-US" sz="1600" i="1" dirty="0"/>
              <a:t> Juwel, das den </a:t>
            </a:r>
            <a:r>
              <a:rPr lang="en-US" sz="1600" i="1" dirty="0" err="1"/>
              <a:t>Gaumen</a:t>
            </a:r>
            <a:r>
              <a:rPr lang="en-US" sz="1600" i="1" dirty="0"/>
              <a:t> </a:t>
            </a:r>
            <a:r>
              <a:rPr lang="en-US" sz="1600" i="1" dirty="0" err="1"/>
              <a:t>reinigt</a:t>
            </a:r>
            <a:endParaRPr lang="en-US" dirty="0" err="1"/>
          </a:p>
          <a:p>
            <a:pPr algn="ctr"/>
            <a:r>
              <a:rPr lang="en-US" sz="1600" i="1" dirty="0"/>
              <a:t> und die Sinne </a:t>
            </a:r>
            <a:r>
              <a:rPr lang="en-US" sz="1600" i="1" err="1"/>
              <a:t>mit</a:t>
            </a:r>
            <a:r>
              <a:rPr lang="en-US" sz="1600" i="1" dirty="0"/>
              <a:t> </a:t>
            </a:r>
            <a:r>
              <a:rPr lang="en-US" sz="1600" i="1" err="1"/>
              <a:t>Feinheit</a:t>
            </a:r>
            <a:r>
              <a:rPr lang="en-US" sz="1600" i="1" dirty="0"/>
              <a:t> und Frische </a:t>
            </a:r>
            <a:r>
              <a:rPr lang="en-US" sz="1600" i="1" err="1"/>
              <a:t>weckt</a:t>
            </a:r>
            <a:r>
              <a:rPr lang="en-US" sz="1600" i="1" dirty="0"/>
              <a:t>.</a:t>
            </a:r>
            <a:endParaRPr lang="en-US" sz="2400"/>
          </a:p>
          <a:p>
            <a:pPr algn="ctr"/>
            <a:endParaRPr lang="es-ES" sz="120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E47550D-7CFB-8A14-1A38-9DD7B9C9EA65}"/>
              </a:ext>
            </a:extLst>
          </p:cNvPr>
          <p:cNvSpPr txBox="1"/>
          <p:nvPr/>
        </p:nvSpPr>
        <p:spPr>
          <a:xfrm>
            <a:off x="28451" y="7141152"/>
            <a:ext cx="9608208" cy="19705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ES"/>
            </a:defPPr>
            <a:lvl1pPr marL="0" algn="l" defTabSz="1221913" rtl="0" eaLnBrk="1" latinLnBrk="0" hangingPunct="1">
              <a:defRPr sz="2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0956" algn="l" defTabSz="1221913" rtl="0" eaLnBrk="1" latinLnBrk="0" hangingPunct="1">
              <a:defRPr sz="2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21913" algn="l" defTabSz="1221913" rtl="0" eaLnBrk="1" latinLnBrk="0" hangingPunct="1">
              <a:defRPr sz="2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32869" algn="l" defTabSz="1221913" rtl="0" eaLnBrk="1" latinLnBrk="0" hangingPunct="1">
              <a:defRPr sz="2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43825" algn="l" defTabSz="1221913" rtl="0" eaLnBrk="1" latinLnBrk="0" hangingPunct="1">
              <a:defRPr sz="2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54782" algn="l" defTabSz="1221913" rtl="0" eaLnBrk="1" latinLnBrk="0" hangingPunct="1">
              <a:defRPr sz="2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65738" algn="l" defTabSz="1221913" rtl="0" eaLnBrk="1" latinLnBrk="0" hangingPunct="1">
              <a:defRPr sz="2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76695" algn="l" defTabSz="1221913" rtl="0" eaLnBrk="1" latinLnBrk="0" hangingPunct="1">
              <a:defRPr sz="2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87651" algn="l" defTabSz="1221913" rtl="0" eaLnBrk="1" latinLnBrk="0" hangingPunct="1">
              <a:defRPr sz="2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/>
              <a:t>Perla del Mar</a:t>
            </a:r>
          </a:p>
          <a:p>
            <a:pPr algn="ctr"/>
            <a:r>
              <a:rPr lang="en-US" sz="1600" i="1" dirty="0"/>
              <a:t>Bacalao </a:t>
            </a:r>
            <a:r>
              <a:rPr lang="en-US" sz="1600" i="1" err="1"/>
              <a:t>cocinado</a:t>
            </a:r>
            <a:r>
              <a:rPr lang="en-US" sz="1600" i="1" dirty="0"/>
              <a:t> a baja </a:t>
            </a:r>
            <a:r>
              <a:rPr lang="en-US" sz="1600" i="1" err="1"/>
              <a:t>temperatura</a:t>
            </a:r>
            <a:r>
              <a:rPr lang="en-US" sz="1600" i="1" dirty="0"/>
              <a:t>, </a:t>
            </a:r>
            <a:r>
              <a:rPr lang="en-US" sz="1600" i="1" err="1"/>
              <a:t>acompañado</a:t>
            </a:r>
            <a:r>
              <a:rPr lang="en-US" sz="1600" i="1" dirty="0"/>
              <a:t> de un </a:t>
            </a:r>
            <a:r>
              <a:rPr lang="en-US" sz="1600" i="1" err="1"/>
              <a:t>puré</a:t>
            </a:r>
            <a:r>
              <a:rPr lang="en-US" sz="1600" i="1" dirty="0"/>
              <a:t> de </a:t>
            </a:r>
            <a:r>
              <a:rPr lang="en-US" sz="1600" i="1" err="1"/>
              <a:t>coliflor</a:t>
            </a:r>
            <a:r>
              <a:rPr lang="en-US" sz="1600" i="1" dirty="0"/>
              <a:t> </a:t>
            </a:r>
            <a:r>
              <a:rPr lang="en-US" sz="1600" i="1" err="1"/>
              <a:t>caramelizada</a:t>
            </a:r>
            <a:r>
              <a:rPr lang="en-US" sz="1600" i="1" dirty="0"/>
              <a:t> y </a:t>
            </a:r>
            <a:r>
              <a:rPr lang="en-US" sz="1600" i="1" err="1"/>
              <a:t>una</a:t>
            </a:r>
            <a:r>
              <a:rPr lang="en-US" sz="1600" i="1" dirty="0"/>
              <a:t> </a:t>
            </a:r>
            <a:r>
              <a:rPr lang="en-US" sz="1600" i="1" err="1"/>
              <a:t>delicada</a:t>
            </a:r>
            <a:r>
              <a:rPr lang="en-US" sz="1600" i="1" dirty="0"/>
              <a:t> salsa de </a:t>
            </a:r>
            <a:r>
              <a:rPr lang="en-US" sz="1600" i="1" err="1"/>
              <a:t>puerro</a:t>
            </a:r>
            <a:r>
              <a:rPr lang="en-US" sz="1600" i="1" dirty="0"/>
              <a:t>.</a:t>
            </a:r>
          </a:p>
          <a:p>
            <a:pPr algn="ctr"/>
            <a:r>
              <a:rPr lang="en-US" sz="1600" dirty="0">
                <a:ea typeface="+mn-lt"/>
                <a:cs typeface="+mn-lt"/>
              </a:rPr>
              <a:t>Slow-cooked cod served with caramelized cauliflower purée and a delicate leek sauce.</a:t>
            </a:r>
            <a:endParaRPr lang="en-US" sz="1600" dirty="0"/>
          </a:p>
          <a:p>
            <a:pPr algn="ctr"/>
            <a:r>
              <a:rPr lang="en-US" sz="1600" err="1">
                <a:ea typeface="+mn-lt"/>
                <a:cs typeface="+mn-lt"/>
              </a:rPr>
              <a:t>Schonend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gegarter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Kabeljau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mit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karamellisiertem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Blumenkohlpüree</a:t>
            </a:r>
            <a:r>
              <a:rPr lang="en-US" sz="1600" dirty="0">
                <a:ea typeface="+mn-lt"/>
                <a:cs typeface="+mn-lt"/>
              </a:rPr>
              <a:t> und </a:t>
            </a:r>
            <a:r>
              <a:rPr lang="en-US" sz="1600" err="1">
                <a:ea typeface="+mn-lt"/>
                <a:cs typeface="+mn-lt"/>
              </a:rPr>
              <a:t>feiner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Lauchsauce</a:t>
            </a:r>
            <a:r>
              <a:rPr lang="en-US" sz="1600" dirty="0">
                <a:ea typeface="+mn-lt"/>
                <a:cs typeface="+mn-lt"/>
              </a:rPr>
              <a:t>.</a:t>
            </a:r>
            <a:endParaRPr lang="en-US" sz="1600" dirty="0"/>
          </a:p>
          <a:p>
            <a:pPr algn="ctr"/>
            <a:endParaRPr lang="en-US" sz="1600" dirty="0"/>
          </a:p>
          <a:p>
            <a:pPr algn="ctr"/>
            <a:endParaRPr lang="es-ES" sz="2405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AEAF6384-8B35-F7AF-956B-E43117B6BA86}"/>
              </a:ext>
            </a:extLst>
          </p:cNvPr>
          <p:cNvSpPr txBox="1"/>
          <p:nvPr/>
        </p:nvSpPr>
        <p:spPr>
          <a:xfrm>
            <a:off x="29483" y="8467437"/>
            <a:ext cx="9599383" cy="160043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ES"/>
            </a:defPPr>
            <a:lvl1pPr marL="0" algn="l" defTabSz="1221913" rtl="0" eaLnBrk="1" latinLnBrk="0" hangingPunct="1">
              <a:defRPr sz="2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0956" algn="l" defTabSz="1221913" rtl="0" eaLnBrk="1" latinLnBrk="0" hangingPunct="1">
              <a:defRPr sz="2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21913" algn="l" defTabSz="1221913" rtl="0" eaLnBrk="1" latinLnBrk="0" hangingPunct="1">
              <a:defRPr sz="2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32869" algn="l" defTabSz="1221913" rtl="0" eaLnBrk="1" latinLnBrk="0" hangingPunct="1">
              <a:defRPr sz="2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43825" algn="l" defTabSz="1221913" rtl="0" eaLnBrk="1" latinLnBrk="0" hangingPunct="1">
              <a:defRPr sz="2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54782" algn="l" defTabSz="1221913" rtl="0" eaLnBrk="1" latinLnBrk="0" hangingPunct="1">
              <a:defRPr sz="2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65738" algn="l" defTabSz="1221913" rtl="0" eaLnBrk="1" latinLnBrk="0" hangingPunct="1">
              <a:defRPr sz="2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76695" algn="l" defTabSz="1221913" rtl="0" eaLnBrk="1" latinLnBrk="0" hangingPunct="1">
              <a:defRPr sz="2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87651" algn="l" defTabSz="1221913" rtl="0" eaLnBrk="1" latinLnBrk="0" hangingPunct="1">
              <a:defRPr sz="2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/>
              <a:t>Terre et Mer Royale</a:t>
            </a:r>
          </a:p>
          <a:p>
            <a:pPr algn="ctr"/>
            <a:r>
              <a:rPr lang="en-US" sz="1600" i="1" err="1"/>
              <a:t>Solomillo</a:t>
            </a:r>
            <a:r>
              <a:rPr lang="en-US" sz="1600" i="1" dirty="0"/>
              <a:t> y </a:t>
            </a:r>
            <a:r>
              <a:rPr lang="en-US" sz="1600" i="1" err="1"/>
              <a:t>cigala</a:t>
            </a:r>
            <a:r>
              <a:rPr lang="en-US" sz="1600" i="1" dirty="0"/>
              <a:t> </a:t>
            </a:r>
            <a:r>
              <a:rPr lang="en-US" sz="1600" i="1" err="1"/>
              <a:t>en</a:t>
            </a:r>
            <a:r>
              <a:rPr lang="en-US" sz="1600" i="1" dirty="0"/>
              <a:t> </a:t>
            </a:r>
            <a:r>
              <a:rPr lang="en-US" sz="1600" i="1" err="1"/>
              <a:t>armonía</a:t>
            </a:r>
            <a:r>
              <a:rPr lang="en-US" sz="1600" i="1" dirty="0"/>
              <a:t>, </a:t>
            </a:r>
            <a:r>
              <a:rPr lang="en-US" sz="1600" i="1" err="1"/>
              <a:t>sobre</a:t>
            </a:r>
            <a:r>
              <a:rPr lang="en-US" sz="1600" i="1" dirty="0"/>
              <a:t> un </a:t>
            </a:r>
            <a:r>
              <a:rPr lang="en-US" sz="1600" i="1" err="1"/>
              <a:t>parmentier</a:t>
            </a:r>
            <a:r>
              <a:rPr lang="en-US" sz="1600" i="1" dirty="0"/>
              <a:t> </a:t>
            </a:r>
            <a:r>
              <a:rPr lang="en-US" sz="1600" i="1" err="1"/>
              <a:t>cremoso</a:t>
            </a:r>
            <a:r>
              <a:rPr lang="en-US" sz="1600" i="1" dirty="0"/>
              <a:t>, demi-glace de </a:t>
            </a:r>
            <a:r>
              <a:rPr lang="en-US" sz="1600" i="1" err="1"/>
              <a:t>arándanos</a:t>
            </a:r>
            <a:r>
              <a:rPr lang="en-US" sz="1600" i="1" dirty="0"/>
              <a:t> y </a:t>
            </a:r>
            <a:r>
              <a:rPr lang="en-US" sz="1600" i="1" err="1"/>
              <a:t>vegetales</a:t>
            </a:r>
            <a:r>
              <a:rPr lang="en-US" sz="1600" i="1" dirty="0"/>
              <a:t> baby.</a:t>
            </a:r>
          </a:p>
          <a:p>
            <a:pPr algn="ctr"/>
            <a:r>
              <a:rPr lang="es-ES" sz="1600" err="1">
                <a:ea typeface="+mn-lt"/>
                <a:cs typeface="+mn-lt"/>
              </a:rPr>
              <a:t>Beef</a:t>
            </a:r>
            <a:r>
              <a:rPr lang="es-ES" sz="1600" dirty="0">
                <a:ea typeface="+mn-lt"/>
                <a:cs typeface="+mn-lt"/>
              </a:rPr>
              <a:t> </a:t>
            </a:r>
            <a:r>
              <a:rPr lang="es-ES" sz="1600" err="1">
                <a:ea typeface="+mn-lt"/>
                <a:cs typeface="+mn-lt"/>
              </a:rPr>
              <a:t>fillet</a:t>
            </a:r>
            <a:r>
              <a:rPr lang="es-ES" sz="1600" dirty="0">
                <a:ea typeface="+mn-lt"/>
                <a:cs typeface="+mn-lt"/>
              </a:rPr>
              <a:t> and </a:t>
            </a:r>
            <a:r>
              <a:rPr lang="es-ES" sz="1600" err="1">
                <a:ea typeface="+mn-lt"/>
                <a:cs typeface="+mn-lt"/>
              </a:rPr>
              <a:t>crayfish</a:t>
            </a:r>
            <a:r>
              <a:rPr lang="es-ES" sz="1600" dirty="0">
                <a:ea typeface="+mn-lt"/>
                <a:cs typeface="+mn-lt"/>
              </a:rPr>
              <a:t> in </a:t>
            </a:r>
            <a:r>
              <a:rPr lang="es-ES" sz="1600" err="1">
                <a:ea typeface="+mn-lt"/>
                <a:cs typeface="+mn-lt"/>
              </a:rPr>
              <a:t>harmony</a:t>
            </a:r>
            <a:r>
              <a:rPr lang="es-ES" sz="1600" dirty="0">
                <a:ea typeface="+mn-lt"/>
                <a:cs typeface="+mn-lt"/>
              </a:rPr>
              <a:t>, </a:t>
            </a:r>
            <a:r>
              <a:rPr lang="es-ES" sz="1600" err="1">
                <a:ea typeface="+mn-lt"/>
                <a:cs typeface="+mn-lt"/>
              </a:rPr>
              <a:t>served</a:t>
            </a:r>
            <a:r>
              <a:rPr lang="es-ES" sz="1600" dirty="0">
                <a:ea typeface="+mn-lt"/>
                <a:cs typeface="+mn-lt"/>
              </a:rPr>
              <a:t> </a:t>
            </a:r>
            <a:r>
              <a:rPr lang="es-ES" sz="1600" err="1">
                <a:ea typeface="+mn-lt"/>
                <a:cs typeface="+mn-lt"/>
              </a:rPr>
              <a:t>with</a:t>
            </a:r>
            <a:r>
              <a:rPr lang="es-ES" sz="1600" dirty="0">
                <a:ea typeface="+mn-lt"/>
                <a:cs typeface="+mn-lt"/>
              </a:rPr>
              <a:t> </a:t>
            </a:r>
            <a:r>
              <a:rPr lang="es-ES" sz="1600" err="1">
                <a:ea typeface="+mn-lt"/>
                <a:cs typeface="+mn-lt"/>
              </a:rPr>
              <a:t>creamy</a:t>
            </a:r>
            <a:r>
              <a:rPr lang="es-ES" sz="1600" dirty="0">
                <a:ea typeface="+mn-lt"/>
                <a:cs typeface="+mn-lt"/>
              </a:rPr>
              <a:t> </a:t>
            </a:r>
            <a:r>
              <a:rPr lang="es-ES" sz="1600" err="1">
                <a:ea typeface="+mn-lt"/>
                <a:cs typeface="+mn-lt"/>
              </a:rPr>
              <a:t>parmentier</a:t>
            </a:r>
            <a:r>
              <a:rPr lang="es-ES" sz="1600" dirty="0">
                <a:ea typeface="+mn-lt"/>
                <a:cs typeface="+mn-lt"/>
              </a:rPr>
              <a:t>, </a:t>
            </a:r>
            <a:r>
              <a:rPr lang="es-ES" sz="1600" err="1">
                <a:ea typeface="+mn-lt"/>
                <a:cs typeface="+mn-lt"/>
              </a:rPr>
              <a:t>blueberry</a:t>
            </a:r>
            <a:r>
              <a:rPr lang="es-ES" sz="1600" dirty="0">
                <a:ea typeface="+mn-lt"/>
                <a:cs typeface="+mn-lt"/>
              </a:rPr>
              <a:t> </a:t>
            </a:r>
            <a:r>
              <a:rPr lang="es-ES" sz="1600" err="1">
                <a:ea typeface="+mn-lt"/>
                <a:cs typeface="+mn-lt"/>
              </a:rPr>
              <a:t>demi-glace</a:t>
            </a:r>
            <a:r>
              <a:rPr lang="es-ES" sz="1600" dirty="0">
                <a:ea typeface="+mn-lt"/>
                <a:cs typeface="+mn-lt"/>
              </a:rPr>
              <a:t> and baby vegetables.</a:t>
            </a:r>
          </a:p>
          <a:p>
            <a:pPr algn="ctr"/>
            <a:r>
              <a:rPr lang="es-ES" sz="1600" err="1">
                <a:ea typeface="+mn-lt"/>
                <a:cs typeface="+mn-lt"/>
              </a:rPr>
              <a:t>Rinderfilet</a:t>
            </a:r>
            <a:r>
              <a:rPr lang="es-ES" sz="1600" dirty="0">
                <a:ea typeface="+mn-lt"/>
                <a:cs typeface="+mn-lt"/>
              </a:rPr>
              <a:t> </a:t>
            </a:r>
            <a:r>
              <a:rPr lang="es-ES" sz="1600" err="1">
                <a:ea typeface="+mn-lt"/>
                <a:cs typeface="+mn-lt"/>
              </a:rPr>
              <a:t>und</a:t>
            </a:r>
            <a:r>
              <a:rPr lang="es-ES" sz="1600" dirty="0">
                <a:ea typeface="+mn-lt"/>
                <a:cs typeface="+mn-lt"/>
              </a:rPr>
              <a:t> </a:t>
            </a:r>
            <a:r>
              <a:rPr lang="es-ES" sz="1600" err="1">
                <a:ea typeface="+mn-lt"/>
                <a:cs typeface="+mn-lt"/>
              </a:rPr>
              <a:t>Kaisergranat</a:t>
            </a:r>
            <a:r>
              <a:rPr lang="es-ES" sz="1600" dirty="0">
                <a:ea typeface="+mn-lt"/>
                <a:cs typeface="+mn-lt"/>
              </a:rPr>
              <a:t> in </a:t>
            </a:r>
            <a:r>
              <a:rPr lang="es-ES" sz="1600" err="1">
                <a:ea typeface="+mn-lt"/>
                <a:cs typeface="+mn-lt"/>
              </a:rPr>
              <a:t>Harmonie</a:t>
            </a:r>
            <a:r>
              <a:rPr lang="es-ES" sz="1600" dirty="0">
                <a:ea typeface="+mn-lt"/>
                <a:cs typeface="+mn-lt"/>
              </a:rPr>
              <a:t>, </a:t>
            </a:r>
            <a:r>
              <a:rPr lang="es-ES" sz="1600" err="1">
                <a:ea typeface="+mn-lt"/>
                <a:cs typeface="+mn-lt"/>
              </a:rPr>
              <a:t>serviert</a:t>
            </a:r>
            <a:r>
              <a:rPr lang="es-ES" sz="1600" dirty="0">
                <a:ea typeface="+mn-lt"/>
                <a:cs typeface="+mn-lt"/>
              </a:rPr>
              <a:t> </a:t>
            </a:r>
            <a:r>
              <a:rPr lang="es-ES" sz="1600" err="1">
                <a:ea typeface="+mn-lt"/>
                <a:cs typeface="+mn-lt"/>
              </a:rPr>
              <a:t>auf</a:t>
            </a:r>
            <a:r>
              <a:rPr lang="es-ES" sz="1600" dirty="0">
                <a:ea typeface="+mn-lt"/>
                <a:cs typeface="+mn-lt"/>
              </a:rPr>
              <a:t> </a:t>
            </a:r>
            <a:r>
              <a:rPr lang="es-ES" sz="1600" err="1">
                <a:ea typeface="+mn-lt"/>
                <a:cs typeface="+mn-lt"/>
              </a:rPr>
              <a:t>cremigem</a:t>
            </a:r>
            <a:r>
              <a:rPr lang="es-ES" sz="1600" dirty="0">
                <a:ea typeface="+mn-lt"/>
                <a:cs typeface="+mn-lt"/>
              </a:rPr>
              <a:t> </a:t>
            </a:r>
            <a:r>
              <a:rPr lang="es-ES" sz="1600" err="1">
                <a:ea typeface="+mn-lt"/>
                <a:cs typeface="+mn-lt"/>
              </a:rPr>
              <a:t>Parmentier</a:t>
            </a:r>
            <a:r>
              <a:rPr lang="es-ES" sz="1600" dirty="0">
                <a:ea typeface="+mn-lt"/>
                <a:cs typeface="+mn-lt"/>
              </a:rPr>
              <a:t> </a:t>
            </a:r>
            <a:r>
              <a:rPr lang="es-ES" sz="1600" err="1">
                <a:ea typeface="+mn-lt"/>
                <a:cs typeface="+mn-lt"/>
              </a:rPr>
              <a:t>mit</a:t>
            </a:r>
            <a:r>
              <a:rPr lang="es-ES" sz="1600" dirty="0">
                <a:ea typeface="+mn-lt"/>
                <a:cs typeface="+mn-lt"/>
              </a:rPr>
              <a:t> </a:t>
            </a:r>
            <a:r>
              <a:rPr lang="es-ES" sz="1600" err="1">
                <a:ea typeface="+mn-lt"/>
                <a:cs typeface="+mn-lt"/>
              </a:rPr>
              <a:t>Blaubeer</a:t>
            </a:r>
            <a:r>
              <a:rPr lang="es-ES" sz="1600" dirty="0">
                <a:ea typeface="+mn-lt"/>
                <a:cs typeface="+mn-lt"/>
              </a:rPr>
              <a:t>-Demi-</a:t>
            </a:r>
            <a:r>
              <a:rPr lang="es-ES" sz="1600" err="1">
                <a:ea typeface="+mn-lt"/>
                <a:cs typeface="+mn-lt"/>
              </a:rPr>
              <a:t>Glace</a:t>
            </a:r>
            <a:r>
              <a:rPr lang="es-ES" sz="1600" dirty="0">
                <a:ea typeface="+mn-lt"/>
                <a:cs typeface="+mn-lt"/>
              </a:rPr>
              <a:t> </a:t>
            </a:r>
            <a:r>
              <a:rPr lang="es-ES" sz="1600" err="1">
                <a:ea typeface="+mn-lt"/>
                <a:cs typeface="+mn-lt"/>
              </a:rPr>
              <a:t>und</a:t>
            </a:r>
            <a:r>
              <a:rPr lang="es-ES" sz="1600" dirty="0">
                <a:ea typeface="+mn-lt"/>
                <a:cs typeface="+mn-lt"/>
              </a:rPr>
              <a:t> Baby-</a:t>
            </a:r>
            <a:r>
              <a:rPr lang="es-ES" sz="1600" err="1">
                <a:ea typeface="+mn-lt"/>
                <a:cs typeface="+mn-lt"/>
              </a:rPr>
              <a:t>Gemüse</a:t>
            </a:r>
            <a:r>
              <a:rPr lang="es-ES" sz="1600" dirty="0">
                <a:ea typeface="+mn-lt"/>
                <a:cs typeface="+mn-lt"/>
              </a:rPr>
              <a:t>.</a:t>
            </a:r>
            <a:endParaRPr lang="es-ES" sz="1600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1C2837E-BB7E-B6F7-4E09-DA931A1EE4F9}"/>
              </a:ext>
            </a:extLst>
          </p:cNvPr>
          <p:cNvSpPr txBox="1"/>
          <p:nvPr/>
        </p:nvSpPr>
        <p:spPr>
          <a:xfrm>
            <a:off x="11300" y="10066386"/>
            <a:ext cx="9603796" cy="14780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ES"/>
            </a:defPPr>
            <a:lvl1pPr marL="0" algn="l" defTabSz="1221913" rtl="0" eaLnBrk="1" latinLnBrk="0" hangingPunct="1">
              <a:defRPr sz="2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0956" algn="l" defTabSz="1221913" rtl="0" eaLnBrk="1" latinLnBrk="0" hangingPunct="1">
              <a:defRPr sz="2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21913" algn="l" defTabSz="1221913" rtl="0" eaLnBrk="1" latinLnBrk="0" hangingPunct="1">
              <a:defRPr sz="2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32869" algn="l" defTabSz="1221913" rtl="0" eaLnBrk="1" latinLnBrk="0" hangingPunct="1">
              <a:defRPr sz="2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43825" algn="l" defTabSz="1221913" rtl="0" eaLnBrk="1" latinLnBrk="0" hangingPunct="1">
              <a:defRPr sz="2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54782" algn="l" defTabSz="1221913" rtl="0" eaLnBrk="1" latinLnBrk="0" hangingPunct="1">
              <a:defRPr sz="2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65738" algn="l" defTabSz="1221913" rtl="0" eaLnBrk="1" latinLnBrk="0" hangingPunct="1">
              <a:defRPr sz="2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76695" algn="l" defTabSz="1221913" rtl="0" eaLnBrk="1" latinLnBrk="0" hangingPunct="1">
              <a:defRPr sz="2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87651" algn="l" defTabSz="1221913" rtl="0" eaLnBrk="1" latinLnBrk="0" hangingPunct="1">
              <a:defRPr sz="2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err="1"/>
              <a:t>Élixir</a:t>
            </a:r>
            <a:r>
              <a:rPr lang="en-US" sz="1800" b="1" dirty="0"/>
              <a:t> de Chocolate</a:t>
            </a:r>
          </a:p>
          <a:p>
            <a:pPr algn="ctr"/>
            <a:r>
              <a:rPr lang="en-US" sz="1600" i="1" dirty="0" err="1"/>
              <a:t>Lingote</a:t>
            </a:r>
            <a:r>
              <a:rPr lang="en-US" sz="1600" i="1" dirty="0"/>
              <a:t> de </a:t>
            </a:r>
            <a:r>
              <a:rPr lang="en-US" sz="1600" i="1" dirty="0" err="1"/>
              <a:t>tarta</a:t>
            </a:r>
            <a:r>
              <a:rPr lang="en-US" sz="1600" i="1" dirty="0"/>
              <a:t> de chocolate negro </a:t>
            </a:r>
            <a:r>
              <a:rPr lang="en-US" sz="1600" i="1" dirty="0" err="1"/>
              <a:t>sobre</a:t>
            </a:r>
            <a:r>
              <a:rPr lang="en-US" sz="1600" i="1" dirty="0"/>
              <a:t> </a:t>
            </a:r>
            <a:r>
              <a:rPr lang="en-US" sz="1600" i="1" dirty="0" err="1"/>
              <a:t>sopa</a:t>
            </a:r>
            <a:r>
              <a:rPr lang="en-US" sz="1600" i="1" dirty="0"/>
              <a:t> de chocolate </a:t>
            </a:r>
            <a:r>
              <a:rPr lang="en-US" sz="1600" i="1" dirty="0" err="1"/>
              <a:t>blanco</a:t>
            </a:r>
            <a:r>
              <a:rPr lang="en-US" sz="1600" i="1" dirty="0"/>
              <a:t>,  </a:t>
            </a:r>
            <a:r>
              <a:rPr lang="en-US" sz="1600" i="1" dirty="0" err="1"/>
              <a:t>frutos</a:t>
            </a:r>
            <a:r>
              <a:rPr lang="en-US" sz="1600" i="1" dirty="0"/>
              <a:t> </a:t>
            </a:r>
            <a:r>
              <a:rPr lang="en-US" sz="1600" i="1" dirty="0" err="1"/>
              <a:t>rojos</a:t>
            </a:r>
            <a:r>
              <a:rPr lang="en-US" sz="1600" i="1" dirty="0"/>
              <a:t> frescos.</a:t>
            </a:r>
          </a:p>
          <a:p>
            <a:pPr algn="ctr"/>
            <a:r>
              <a:rPr lang="en-US" sz="1600" dirty="0">
                <a:ea typeface="+mn-lt"/>
                <a:cs typeface="+mn-lt"/>
              </a:rPr>
              <a:t>Dark chocolate cake bar on white chocolate soup, served with fresh red berries.</a:t>
            </a:r>
            <a:endParaRPr lang="en-US" sz="1600"/>
          </a:p>
          <a:p>
            <a:pPr algn="ctr"/>
            <a:r>
              <a:rPr lang="en-US" sz="1600" dirty="0">
                <a:ea typeface="+mn-lt"/>
                <a:cs typeface="+mn-lt"/>
              </a:rPr>
              <a:t>Dunkler </a:t>
            </a:r>
            <a:r>
              <a:rPr lang="en-US" sz="1600" err="1">
                <a:ea typeface="+mn-lt"/>
                <a:cs typeface="+mn-lt"/>
              </a:rPr>
              <a:t>Schokoladen-Lingot</a:t>
            </a:r>
            <a:r>
              <a:rPr lang="en-US" sz="1600" dirty="0">
                <a:ea typeface="+mn-lt"/>
                <a:cs typeface="+mn-lt"/>
              </a:rPr>
              <a:t> auf </a:t>
            </a:r>
            <a:r>
              <a:rPr lang="en-US" sz="1600" err="1">
                <a:ea typeface="+mn-lt"/>
                <a:cs typeface="+mn-lt"/>
              </a:rPr>
              <a:t>weißer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Schokoladensuppe</a:t>
            </a:r>
            <a:r>
              <a:rPr lang="en-US" sz="1600" dirty="0">
                <a:ea typeface="+mn-lt"/>
                <a:cs typeface="+mn-lt"/>
              </a:rPr>
              <a:t>, </a:t>
            </a:r>
            <a:r>
              <a:rPr lang="en-US" sz="1600" err="1">
                <a:ea typeface="+mn-lt"/>
                <a:cs typeface="+mn-lt"/>
              </a:rPr>
              <a:t>serviert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mit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frischen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roten</a:t>
            </a:r>
            <a:r>
              <a:rPr lang="en-US" sz="1600" dirty="0">
                <a:ea typeface="+mn-lt"/>
                <a:cs typeface="+mn-lt"/>
              </a:rPr>
              <a:t> Beeren.</a:t>
            </a:r>
            <a:endParaRPr lang="en-US" sz="1600"/>
          </a:p>
          <a:p>
            <a:pPr algn="ctr"/>
            <a:endParaRPr lang="es-ES" sz="2405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1DB1E79D-78D9-75D7-0A13-0049420E7B39}"/>
              </a:ext>
            </a:extLst>
          </p:cNvPr>
          <p:cNvSpPr txBox="1"/>
          <p:nvPr/>
        </p:nvSpPr>
        <p:spPr>
          <a:xfrm>
            <a:off x="2149147" y="11536313"/>
            <a:ext cx="9585611" cy="18474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ES"/>
            </a:defPPr>
            <a:lvl1pPr marL="0" algn="l" defTabSz="1221913" rtl="0" eaLnBrk="1" latinLnBrk="0" hangingPunct="1">
              <a:defRPr sz="2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0956" algn="l" defTabSz="1221913" rtl="0" eaLnBrk="1" latinLnBrk="0" hangingPunct="1">
              <a:defRPr sz="2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21913" algn="l" defTabSz="1221913" rtl="0" eaLnBrk="1" latinLnBrk="0" hangingPunct="1">
              <a:defRPr sz="2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32869" algn="l" defTabSz="1221913" rtl="0" eaLnBrk="1" latinLnBrk="0" hangingPunct="1">
              <a:defRPr sz="2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43825" algn="l" defTabSz="1221913" rtl="0" eaLnBrk="1" latinLnBrk="0" hangingPunct="1">
              <a:defRPr sz="2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54782" algn="l" defTabSz="1221913" rtl="0" eaLnBrk="1" latinLnBrk="0" hangingPunct="1">
              <a:defRPr sz="2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65738" algn="l" defTabSz="1221913" rtl="0" eaLnBrk="1" latinLnBrk="0" hangingPunct="1">
              <a:defRPr sz="2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76695" algn="l" defTabSz="1221913" rtl="0" eaLnBrk="1" latinLnBrk="0" hangingPunct="1">
              <a:defRPr sz="2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87651" algn="l" defTabSz="1221913" rtl="0" eaLnBrk="1" latinLnBrk="0" hangingPunct="1">
              <a:defRPr sz="2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/>
              <a:t>160 € </a:t>
            </a:r>
            <a:r>
              <a:rPr lang="en-US" sz="1800" b="1" err="1"/>
              <a:t>por</a:t>
            </a:r>
            <a:r>
              <a:rPr lang="en-US" sz="1800" b="1" dirty="0"/>
              <a:t> persona — Bebidas no </a:t>
            </a:r>
            <a:r>
              <a:rPr lang="en-US" sz="1800" b="1" err="1"/>
              <a:t>incluidas</a:t>
            </a:r>
            <a:r>
              <a:rPr lang="en-US" sz="1800" b="1" dirty="0"/>
              <a:t> </a:t>
            </a:r>
            <a:endParaRPr lang="es-ES" sz="1800"/>
          </a:p>
          <a:p>
            <a:pPr algn="ctr"/>
            <a:r>
              <a:rPr lang="en-US" sz="1800" b="1" dirty="0"/>
              <a:t> Drinks not included / </a:t>
            </a:r>
            <a:r>
              <a:rPr lang="en-US" sz="1800" b="1" err="1"/>
              <a:t>Getränke</a:t>
            </a:r>
            <a:r>
              <a:rPr lang="en-US" sz="1800" b="1" dirty="0"/>
              <a:t> nicht </a:t>
            </a:r>
            <a:r>
              <a:rPr lang="en-US" sz="1800" b="1" err="1"/>
              <a:t>inbegriffen</a:t>
            </a:r>
            <a:endParaRPr lang="en-US" sz="1800" b="1"/>
          </a:p>
          <a:p>
            <a:pPr algn="ctr"/>
            <a:r>
              <a:rPr lang="en-US" sz="1800" dirty="0"/>
              <a:t>📞 </a:t>
            </a:r>
            <a:r>
              <a:rPr lang="en-US" sz="1800" b="1" err="1"/>
              <a:t>Reserva</a:t>
            </a:r>
            <a:r>
              <a:rPr lang="en-US" sz="1800" b="1" dirty="0"/>
              <a:t> / Reservation / </a:t>
            </a:r>
            <a:r>
              <a:rPr lang="en-US" sz="1800" b="1" err="1"/>
              <a:t>Reservierung</a:t>
            </a:r>
            <a:endParaRPr lang="en-US" sz="1800"/>
          </a:p>
          <a:p>
            <a:pPr algn="ctr"/>
            <a:r>
              <a:rPr lang="en-US" sz="1800" b="1" dirty="0">
                <a:ea typeface="+mn-lt"/>
                <a:cs typeface="+mn-lt"/>
              </a:rPr>
              <a:t>+34 673 982 863</a:t>
            </a:r>
            <a:endParaRPr lang="en-US" sz="1800" dirty="0"/>
          </a:p>
          <a:p>
            <a:pPr algn="ctr"/>
            <a:endParaRPr lang="en-US" sz="1800" b="1" dirty="0"/>
          </a:p>
          <a:p>
            <a:pPr algn="ctr"/>
            <a:endParaRPr lang="es-ES" sz="2405"/>
          </a:p>
        </p:txBody>
      </p:sp>
    </p:spTree>
    <p:extLst>
      <p:ext uri="{BB962C8B-B14F-4D97-AF65-F5344CB8AC3E}">
        <p14:creationId xmlns:p14="http://schemas.microsoft.com/office/powerpoint/2010/main" val="2406273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8465E3-6259-A09D-0F3C-4730E69BA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lang="es-ES"/>
            </a:defPPr>
            <a:lvl1pPr marL="0" algn="l" defTabSz="1221913" rtl="0" eaLnBrk="1" latinLnBrk="0" hangingPunct="1">
              <a:defRPr sz="2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0956" algn="l" defTabSz="1221913" rtl="0" eaLnBrk="1" latinLnBrk="0" hangingPunct="1">
              <a:defRPr sz="2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21913" algn="l" defTabSz="1221913" rtl="0" eaLnBrk="1" latinLnBrk="0" hangingPunct="1">
              <a:defRPr sz="2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32869" algn="l" defTabSz="1221913" rtl="0" eaLnBrk="1" latinLnBrk="0" hangingPunct="1">
              <a:defRPr sz="2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43825" algn="l" defTabSz="1221913" rtl="0" eaLnBrk="1" latinLnBrk="0" hangingPunct="1">
              <a:defRPr sz="2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54782" algn="l" defTabSz="1221913" rtl="0" eaLnBrk="1" latinLnBrk="0" hangingPunct="1">
              <a:defRPr sz="2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65738" algn="l" defTabSz="1221913" rtl="0" eaLnBrk="1" latinLnBrk="0" hangingPunct="1">
              <a:defRPr sz="2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76695" algn="l" defTabSz="1221913" rtl="0" eaLnBrk="1" latinLnBrk="0" hangingPunct="1">
              <a:defRPr sz="2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87651" algn="l" defTabSz="1221913" rtl="0" eaLnBrk="1" latinLnBrk="0" hangingPunct="1">
              <a:defRPr sz="2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8E4ABB2-17F7-0A86-0EF6-8E7F807586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defPPr>
              <a:defRPr lang="es-ES"/>
            </a:defPPr>
            <a:lvl1pPr marL="0" algn="l" defTabSz="1221913" rtl="0" eaLnBrk="1" latinLnBrk="0" hangingPunct="1">
              <a:defRPr sz="2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0956" algn="l" defTabSz="1221913" rtl="0" eaLnBrk="1" latinLnBrk="0" hangingPunct="1">
              <a:defRPr sz="2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21913" algn="l" defTabSz="1221913" rtl="0" eaLnBrk="1" latinLnBrk="0" hangingPunct="1">
              <a:defRPr sz="2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32869" algn="l" defTabSz="1221913" rtl="0" eaLnBrk="1" latinLnBrk="0" hangingPunct="1">
              <a:defRPr sz="2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43825" algn="l" defTabSz="1221913" rtl="0" eaLnBrk="1" latinLnBrk="0" hangingPunct="1">
              <a:defRPr sz="2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54782" algn="l" defTabSz="1221913" rtl="0" eaLnBrk="1" latinLnBrk="0" hangingPunct="1">
              <a:defRPr sz="2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65738" algn="l" defTabSz="1221913" rtl="0" eaLnBrk="1" latinLnBrk="0" hangingPunct="1">
              <a:defRPr sz="2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76695" algn="l" defTabSz="1221913" rtl="0" eaLnBrk="1" latinLnBrk="0" hangingPunct="1">
              <a:defRPr sz="2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87651" algn="l" defTabSz="1221913" rtl="0" eaLnBrk="1" latinLnBrk="0" hangingPunct="1">
              <a:defRPr sz="2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277680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Papel A3 (297 x 420 mm)</PresentationFormat>
  <Paragraphs>0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3" baseType="lpstr">
      <vt:lpstr>Tema de Office</vt:lpstr>
      <vt:lpstr>Comenzamos la noche con un cóctel especial para brindar por los nuevos comienzos. We begin the evening with a special cocktail to toast to new beginnings.-Wir beginnen den Abend mit einem besonderen Cocktail, um auf neue Anfänge anzustoßen. 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329</cp:revision>
  <dcterms:created xsi:type="dcterms:W3CDTF">2025-11-15T13:59:55Z</dcterms:created>
  <dcterms:modified xsi:type="dcterms:W3CDTF">2025-11-15T16:32:53Z</dcterms:modified>
</cp:coreProperties>
</file>